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62" r:id="rId3"/>
    <p:sldId id="258" r:id="rId4"/>
    <p:sldId id="263" r:id="rId5"/>
    <p:sldId id="264" r:id="rId6"/>
    <p:sldId id="266" r:id="rId7"/>
    <p:sldId id="268" r:id="rId8"/>
    <p:sldId id="270" r:id="rId9"/>
    <p:sldId id="272" r:id="rId10"/>
    <p:sldId id="276" r:id="rId11"/>
    <p:sldId id="279" r:id="rId1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936"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5DECA95F-B505-4010-84C7-E8EA868E0150}" type="datetimeFigureOut">
              <a:rPr lang="en-IN" smtClean="0"/>
              <a:t>02-08-2024</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CEFDDF8C-3E8C-4767-94CE-9693354196F2}" type="slidenum">
              <a:rPr lang="en-IN" smtClean="0"/>
              <a:t>‹#›</a:t>
            </a:fld>
            <a:endParaRPr lang="en-IN"/>
          </a:p>
        </p:txBody>
      </p:sp>
    </p:spTree>
    <p:extLst>
      <p:ext uri="{BB962C8B-B14F-4D97-AF65-F5344CB8AC3E}">
        <p14:creationId xmlns:p14="http://schemas.microsoft.com/office/powerpoint/2010/main" val="3712362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FDDF8C-3E8C-4767-94CE-9693354196F2}" type="slidenum">
              <a:rPr lang="en-IN" smtClean="0"/>
              <a:t>4</a:t>
            </a:fld>
            <a:endParaRPr lang="en-IN"/>
          </a:p>
        </p:txBody>
      </p:sp>
    </p:spTree>
    <p:extLst>
      <p:ext uri="{BB962C8B-B14F-4D97-AF65-F5344CB8AC3E}">
        <p14:creationId xmlns:p14="http://schemas.microsoft.com/office/powerpoint/2010/main" val="3030400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550" b="0" i="0">
                <a:solidFill>
                  <a:srgbClr val="FF6F0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bg1"/>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550" b="0" i="0">
                <a:solidFill>
                  <a:srgbClr val="FF6F0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550" b="0" i="0">
                <a:solidFill>
                  <a:srgbClr val="FF6F0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B1A1A"/>
          </a:solidFill>
        </p:spPr>
        <p:txBody>
          <a:bodyPr wrap="square" lIns="0" tIns="0" rIns="0" bIns="0" rtlCol="0"/>
          <a:lstStyle/>
          <a:p>
            <a:endParaRPr/>
          </a:p>
        </p:txBody>
      </p:sp>
      <p:sp>
        <p:nvSpPr>
          <p:cNvPr id="17" name="bg object 17"/>
          <p:cNvSpPr/>
          <p:nvPr/>
        </p:nvSpPr>
        <p:spPr>
          <a:xfrm>
            <a:off x="1028700" y="0"/>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18" name="bg object 18"/>
          <p:cNvSpPr/>
          <p:nvPr/>
        </p:nvSpPr>
        <p:spPr>
          <a:xfrm>
            <a:off x="1300610" y="320428"/>
            <a:ext cx="485140" cy="387350"/>
          </a:xfrm>
          <a:custGeom>
            <a:avLst/>
            <a:gdLst/>
            <a:ahLst/>
            <a:cxnLst/>
            <a:rect l="l" t="t" r="r" b="b"/>
            <a:pathLst>
              <a:path w="485139"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39"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39"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39"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39"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39" h="387350">
                <a:moveTo>
                  <a:pt x="218129" y="38100"/>
                </a:moveTo>
                <a:lnTo>
                  <a:pt x="185814" y="38100"/>
                </a:lnTo>
                <a:lnTo>
                  <a:pt x="190112" y="34290"/>
                </a:lnTo>
                <a:lnTo>
                  <a:pt x="195743" y="31750"/>
                </a:lnTo>
                <a:lnTo>
                  <a:pt x="208200" y="31750"/>
                </a:lnTo>
                <a:lnTo>
                  <a:pt x="213831" y="34290"/>
                </a:lnTo>
                <a:lnTo>
                  <a:pt x="218129" y="38100"/>
                </a:lnTo>
                <a:close/>
              </a:path>
              <a:path w="485139" h="387350">
                <a:moveTo>
                  <a:pt x="250445" y="38100"/>
                </a:moveTo>
                <a:lnTo>
                  <a:pt x="218129" y="38100"/>
                </a:lnTo>
                <a:lnTo>
                  <a:pt x="222427" y="34290"/>
                </a:lnTo>
                <a:lnTo>
                  <a:pt x="228058" y="31750"/>
                </a:lnTo>
                <a:lnTo>
                  <a:pt x="240516" y="31750"/>
                </a:lnTo>
                <a:lnTo>
                  <a:pt x="246147" y="34290"/>
                </a:lnTo>
                <a:lnTo>
                  <a:pt x="250445" y="38100"/>
                </a:lnTo>
                <a:close/>
              </a:path>
              <a:path w="485139"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39"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39"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39"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39"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39"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39" h="387350">
                <a:moveTo>
                  <a:pt x="56552" y="176530"/>
                </a:moveTo>
                <a:lnTo>
                  <a:pt x="40394" y="176530"/>
                </a:lnTo>
                <a:lnTo>
                  <a:pt x="40394" y="80010"/>
                </a:lnTo>
                <a:lnTo>
                  <a:pt x="56552" y="80010"/>
                </a:lnTo>
                <a:lnTo>
                  <a:pt x="56552" y="176530"/>
                </a:lnTo>
                <a:close/>
              </a:path>
              <a:path w="485139"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39"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39" h="387350">
                <a:moveTo>
                  <a:pt x="379707" y="152400"/>
                </a:moveTo>
                <a:lnTo>
                  <a:pt x="363549" y="152400"/>
                </a:lnTo>
                <a:lnTo>
                  <a:pt x="363549" y="104140"/>
                </a:lnTo>
                <a:lnTo>
                  <a:pt x="379707" y="104140"/>
                </a:lnTo>
                <a:lnTo>
                  <a:pt x="379707" y="152400"/>
                </a:lnTo>
                <a:close/>
              </a:path>
              <a:path w="485139"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39" h="387350">
                <a:moveTo>
                  <a:pt x="217661" y="123190"/>
                </a:moveTo>
                <a:lnTo>
                  <a:pt x="186291" y="123190"/>
                </a:lnTo>
                <a:lnTo>
                  <a:pt x="185822" y="121920"/>
                </a:lnTo>
                <a:lnTo>
                  <a:pt x="218129" y="121920"/>
                </a:lnTo>
                <a:lnTo>
                  <a:pt x="217661" y="123190"/>
                </a:lnTo>
                <a:close/>
              </a:path>
              <a:path w="485139" h="387350">
                <a:moveTo>
                  <a:pt x="249968" y="123190"/>
                </a:moveTo>
                <a:lnTo>
                  <a:pt x="218598" y="123190"/>
                </a:lnTo>
                <a:lnTo>
                  <a:pt x="218129" y="121920"/>
                </a:lnTo>
                <a:lnTo>
                  <a:pt x="250437" y="121920"/>
                </a:lnTo>
                <a:lnTo>
                  <a:pt x="249968" y="123190"/>
                </a:lnTo>
                <a:close/>
              </a:path>
              <a:path w="485139"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39"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39" h="387350">
                <a:moveTo>
                  <a:pt x="248409" y="124460"/>
                </a:moveTo>
                <a:lnTo>
                  <a:pt x="220149" y="124460"/>
                </a:lnTo>
                <a:lnTo>
                  <a:pt x="219139" y="123190"/>
                </a:lnTo>
                <a:lnTo>
                  <a:pt x="249419" y="123190"/>
                </a:lnTo>
                <a:lnTo>
                  <a:pt x="248409" y="124460"/>
                </a:lnTo>
                <a:close/>
              </a:path>
              <a:path w="485139" h="387350">
                <a:moveTo>
                  <a:pt x="246640" y="125730"/>
                </a:moveTo>
                <a:lnTo>
                  <a:pt x="221927" y="125730"/>
                </a:lnTo>
                <a:lnTo>
                  <a:pt x="220634" y="124460"/>
                </a:lnTo>
                <a:lnTo>
                  <a:pt x="247932" y="124460"/>
                </a:lnTo>
                <a:lnTo>
                  <a:pt x="246640" y="125730"/>
                </a:lnTo>
                <a:close/>
              </a:path>
              <a:path w="485139" h="387350">
                <a:moveTo>
                  <a:pt x="211658" y="127000"/>
                </a:moveTo>
                <a:lnTo>
                  <a:pt x="192301" y="127000"/>
                </a:lnTo>
                <a:lnTo>
                  <a:pt x="191792" y="125730"/>
                </a:lnTo>
                <a:lnTo>
                  <a:pt x="212175" y="125730"/>
                </a:lnTo>
                <a:lnTo>
                  <a:pt x="211658" y="127000"/>
                </a:lnTo>
                <a:close/>
              </a:path>
              <a:path w="485139" h="387350">
                <a:moveTo>
                  <a:pt x="243966" y="127000"/>
                </a:moveTo>
                <a:lnTo>
                  <a:pt x="224609" y="127000"/>
                </a:lnTo>
                <a:lnTo>
                  <a:pt x="224092" y="125730"/>
                </a:lnTo>
                <a:lnTo>
                  <a:pt x="244475" y="125730"/>
                </a:lnTo>
                <a:lnTo>
                  <a:pt x="243966" y="127000"/>
                </a:lnTo>
                <a:close/>
              </a:path>
              <a:path w="485139" h="387350">
                <a:moveTo>
                  <a:pt x="176071" y="128270"/>
                </a:moveTo>
                <a:lnTo>
                  <a:pt x="164098" y="128270"/>
                </a:lnTo>
                <a:lnTo>
                  <a:pt x="161779" y="127000"/>
                </a:lnTo>
                <a:lnTo>
                  <a:pt x="178317" y="127000"/>
                </a:lnTo>
                <a:lnTo>
                  <a:pt x="176071" y="128270"/>
                </a:lnTo>
                <a:close/>
              </a:path>
              <a:path w="485139" h="387350">
                <a:moveTo>
                  <a:pt x="207683" y="128270"/>
                </a:moveTo>
                <a:lnTo>
                  <a:pt x="196276" y="128270"/>
                </a:lnTo>
                <a:lnTo>
                  <a:pt x="193796" y="127000"/>
                </a:lnTo>
                <a:lnTo>
                  <a:pt x="210156" y="127000"/>
                </a:lnTo>
                <a:lnTo>
                  <a:pt x="207683" y="128270"/>
                </a:lnTo>
                <a:close/>
              </a:path>
              <a:path w="485139" h="387350">
                <a:moveTo>
                  <a:pt x="239983" y="128270"/>
                </a:moveTo>
                <a:lnTo>
                  <a:pt x="228584" y="128270"/>
                </a:lnTo>
                <a:lnTo>
                  <a:pt x="226111" y="127000"/>
                </a:lnTo>
                <a:lnTo>
                  <a:pt x="242463" y="127000"/>
                </a:lnTo>
                <a:lnTo>
                  <a:pt x="239983" y="128270"/>
                </a:lnTo>
                <a:close/>
              </a:path>
              <a:path w="485139" h="387350">
                <a:moveTo>
                  <a:pt x="273260" y="128270"/>
                </a:moveTo>
                <a:lnTo>
                  <a:pt x="260188" y="128270"/>
                </a:lnTo>
                <a:lnTo>
                  <a:pt x="257974" y="127000"/>
                </a:lnTo>
                <a:lnTo>
                  <a:pt x="274262" y="127000"/>
                </a:lnTo>
                <a:lnTo>
                  <a:pt x="273260" y="128270"/>
                </a:lnTo>
                <a:close/>
              </a:path>
              <a:path w="485139"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39"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sp>
        <p:nvSpPr>
          <p:cNvPr id="19" name="bg object 19"/>
          <p:cNvSpPr/>
          <p:nvPr/>
        </p:nvSpPr>
        <p:spPr>
          <a:xfrm>
            <a:off x="3145" y="9560087"/>
            <a:ext cx="2874010" cy="723900"/>
          </a:xfrm>
          <a:custGeom>
            <a:avLst/>
            <a:gdLst/>
            <a:ahLst/>
            <a:cxnLst/>
            <a:rect l="l" t="t" r="r" b="b"/>
            <a:pathLst>
              <a:path w="2874010" h="723900">
                <a:moveTo>
                  <a:pt x="487560" y="723860"/>
                </a:moveTo>
                <a:lnTo>
                  <a:pt x="0" y="723860"/>
                </a:lnTo>
                <a:lnTo>
                  <a:pt x="775134" y="0"/>
                </a:lnTo>
                <a:lnTo>
                  <a:pt x="1262695" y="0"/>
                </a:lnTo>
                <a:lnTo>
                  <a:pt x="487560" y="723860"/>
                </a:lnTo>
                <a:close/>
              </a:path>
              <a:path w="2874010" h="723900">
                <a:moveTo>
                  <a:pt x="1294105" y="723860"/>
                </a:moveTo>
                <a:lnTo>
                  <a:pt x="806544" y="723860"/>
                </a:lnTo>
                <a:lnTo>
                  <a:pt x="1581679" y="0"/>
                </a:lnTo>
                <a:lnTo>
                  <a:pt x="2069239" y="0"/>
                </a:lnTo>
                <a:lnTo>
                  <a:pt x="1294105" y="723860"/>
                </a:lnTo>
                <a:close/>
              </a:path>
              <a:path w="2874010" h="723900">
                <a:moveTo>
                  <a:pt x="2100650" y="723860"/>
                </a:moveTo>
                <a:lnTo>
                  <a:pt x="1613089" y="723860"/>
                </a:lnTo>
                <a:lnTo>
                  <a:pt x="2388223" y="0"/>
                </a:lnTo>
                <a:lnTo>
                  <a:pt x="2873404" y="0"/>
                </a:lnTo>
                <a:lnTo>
                  <a:pt x="2873404" y="2223"/>
                </a:lnTo>
                <a:lnTo>
                  <a:pt x="2100650" y="723860"/>
                </a:lnTo>
                <a:close/>
              </a:path>
            </a:pathLst>
          </a:custGeom>
          <a:solidFill>
            <a:srgbClr val="FF6F01"/>
          </a:solidFill>
        </p:spPr>
        <p:txBody>
          <a:bodyPr wrap="square" lIns="0" tIns="0" rIns="0" bIns="0" rtlCol="0"/>
          <a:lstStyle/>
          <a:p>
            <a:endParaRPr/>
          </a:p>
        </p:txBody>
      </p:sp>
      <p:sp>
        <p:nvSpPr>
          <p:cNvPr id="20" name="bg object 20"/>
          <p:cNvSpPr/>
          <p:nvPr/>
        </p:nvSpPr>
        <p:spPr>
          <a:xfrm>
            <a:off x="16999204" y="8998216"/>
            <a:ext cx="1285875" cy="1285875"/>
          </a:xfrm>
          <a:custGeom>
            <a:avLst/>
            <a:gdLst/>
            <a:ahLst/>
            <a:cxnLst/>
            <a:rect l="l" t="t" r="r" b="b"/>
            <a:pathLst>
              <a:path w="1285875" h="1285875">
                <a:moveTo>
                  <a:pt x="281305" y="0"/>
                </a:moveTo>
                <a:lnTo>
                  <a:pt x="162928" y="0"/>
                </a:lnTo>
                <a:lnTo>
                  <a:pt x="0" y="163296"/>
                </a:lnTo>
                <a:lnTo>
                  <a:pt x="0" y="281965"/>
                </a:lnTo>
                <a:lnTo>
                  <a:pt x="281305" y="0"/>
                </a:lnTo>
                <a:close/>
              </a:path>
              <a:path w="1285875" h="1285875">
                <a:moveTo>
                  <a:pt x="518071" y="0"/>
                </a:moveTo>
                <a:lnTo>
                  <a:pt x="399694" y="0"/>
                </a:lnTo>
                <a:lnTo>
                  <a:pt x="0" y="400634"/>
                </a:lnTo>
                <a:lnTo>
                  <a:pt x="0" y="519290"/>
                </a:lnTo>
                <a:lnTo>
                  <a:pt x="518071" y="0"/>
                </a:lnTo>
                <a:close/>
              </a:path>
              <a:path w="1285875" h="1285875">
                <a:moveTo>
                  <a:pt x="754849" y="0"/>
                </a:moveTo>
                <a:lnTo>
                  <a:pt x="636447" y="0"/>
                </a:lnTo>
                <a:lnTo>
                  <a:pt x="0" y="637959"/>
                </a:lnTo>
                <a:lnTo>
                  <a:pt x="0" y="756615"/>
                </a:lnTo>
                <a:lnTo>
                  <a:pt x="754849" y="0"/>
                </a:lnTo>
                <a:close/>
              </a:path>
              <a:path w="1285875" h="1285875">
                <a:moveTo>
                  <a:pt x="991616" y="0"/>
                </a:moveTo>
                <a:lnTo>
                  <a:pt x="873226" y="0"/>
                </a:lnTo>
                <a:lnTo>
                  <a:pt x="0" y="875284"/>
                </a:lnTo>
                <a:lnTo>
                  <a:pt x="0" y="993952"/>
                </a:lnTo>
                <a:lnTo>
                  <a:pt x="991616" y="0"/>
                </a:lnTo>
                <a:close/>
              </a:path>
              <a:path w="1285875" h="1285875">
                <a:moveTo>
                  <a:pt x="1228382" y="0"/>
                </a:moveTo>
                <a:lnTo>
                  <a:pt x="1109992" y="0"/>
                </a:lnTo>
                <a:lnTo>
                  <a:pt x="0" y="1112608"/>
                </a:lnTo>
                <a:lnTo>
                  <a:pt x="0" y="1231277"/>
                </a:lnTo>
                <a:lnTo>
                  <a:pt x="1228382" y="0"/>
                </a:lnTo>
                <a:close/>
              </a:path>
              <a:path w="1285875" h="1285875">
                <a:moveTo>
                  <a:pt x="1285875" y="1010348"/>
                </a:moveTo>
                <a:lnTo>
                  <a:pt x="1010996" y="1285875"/>
                </a:lnTo>
                <a:lnTo>
                  <a:pt x="1129372" y="1285875"/>
                </a:lnTo>
                <a:lnTo>
                  <a:pt x="1285875" y="1129004"/>
                </a:lnTo>
                <a:lnTo>
                  <a:pt x="1285875" y="1010348"/>
                </a:lnTo>
                <a:close/>
              </a:path>
              <a:path w="1285875" h="1285875">
                <a:moveTo>
                  <a:pt x="1285875" y="773023"/>
                </a:moveTo>
                <a:lnTo>
                  <a:pt x="774230" y="1285875"/>
                </a:lnTo>
                <a:lnTo>
                  <a:pt x="892606" y="1285875"/>
                </a:lnTo>
                <a:lnTo>
                  <a:pt x="1285875" y="891679"/>
                </a:lnTo>
                <a:lnTo>
                  <a:pt x="1285875" y="773023"/>
                </a:lnTo>
                <a:close/>
              </a:path>
              <a:path w="1285875" h="1285875">
                <a:moveTo>
                  <a:pt x="1285875" y="535686"/>
                </a:moveTo>
                <a:lnTo>
                  <a:pt x="537451" y="1285875"/>
                </a:lnTo>
                <a:lnTo>
                  <a:pt x="655840" y="1285875"/>
                </a:lnTo>
                <a:lnTo>
                  <a:pt x="1285875" y="654354"/>
                </a:lnTo>
                <a:lnTo>
                  <a:pt x="1285875" y="535686"/>
                </a:lnTo>
                <a:close/>
              </a:path>
              <a:path w="1285875" h="1285875">
                <a:moveTo>
                  <a:pt x="1285875" y="298361"/>
                </a:moveTo>
                <a:lnTo>
                  <a:pt x="300685" y="1285875"/>
                </a:lnTo>
                <a:lnTo>
                  <a:pt x="419074" y="1285875"/>
                </a:lnTo>
                <a:lnTo>
                  <a:pt x="1285875" y="417029"/>
                </a:lnTo>
                <a:lnTo>
                  <a:pt x="1285875" y="298361"/>
                </a:lnTo>
                <a:close/>
              </a:path>
              <a:path w="1285875" h="1285875">
                <a:moveTo>
                  <a:pt x="1285875" y="61048"/>
                </a:moveTo>
                <a:lnTo>
                  <a:pt x="63919" y="1285875"/>
                </a:lnTo>
                <a:lnTo>
                  <a:pt x="182308" y="1285875"/>
                </a:lnTo>
                <a:lnTo>
                  <a:pt x="1285875" y="179705"/>
                </a:lnTo>
                <a:lnTo>
                  <a:pt x="1285875" y="61048"/>
                </a:lnTo>
                <a:close/>
              </a:path>
            </a:pathLst>
          </a:custGeom>
          <a:solidFill>
            <a:srgbClr val="FF6F01"/>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B1A1A"/>
          </a:solidFill>
        </p:spPr>
        <p:txBody>
          <a:bodyPr wrap="square" lIns="0" tIns="0" rIns="0" bIns="0" rtlCol="0"/>
          <a:lstStyle/>
          <a:p>
            <a:endParaRPr/>
          </a:p>
        </p:txBody>
      </p:sp>
      <p:sp>
        <p:nvSpPr>
          <p:cNvPr id="2" name="Holder 2"/>
          <p:cNvSpPr>
            <a:spLocks noGrp="1"/>
          </p:cNvSpPr>
          <p:nvPr>
            <p:ph type="title"/>
          </p:nvPr>
        </p:nvSpPr>
        <p:spPr>
          <a:xfrm>
            <a:off x="7054895" y="307993"/>
            <a:ext cx="3831590" cy="1025525"/>
          </a:xfrm>
          <a:prstGeom prst="rect">
            <a:avLst/>
          </a:prstGeom>
        </p:spPr>
        <p:txBody>
          <a:bodyPr wrap="square" lIns="0" tIns="0" rIns="0" bIns="0">
            <a:spAutoFit/>
          </a:bodyPr>
          <a:lstStyle>
            <a:lvl1pPr>
              <a:defRPr sz="6550" b="0" i="0">
                <a:solidFill>
                  <a:srgbClr val="FF6F01"/>
                </a:solidFill>
                <a:latin typeface="Trebuchet MS"/>
                <a:cs typeface="Trebuchet MS"/>
              </a:defRPr>
            </a:lvl1pPr>
          </a:lstStyle>
          <a:p>
            <a:endParaRPr/>
          </a:p>
        </p:txBody>
      </p:sp>
      <p:sp>
        <p:nvSpPr>
          <p:cNvPr id="3" name="Holder 3"/>
          <p:cNvSpPr>
            <a:spLocks noGrp="1"/>
          </p:cNvSpPr>
          <p:nvPr>
            <p:ph type="body" idx="1"/>
          </p:nvPr>
        </p:nvSpPr>
        <p:spPr>
          <a:xfrm>
            <a:off x="1153888" y="2333935"/>
            <a:ext cx="15980223" cy="2654300"/>
          </a:xfrm>
          <a:prstGeom prst="rect">
            <a:avLst/>
          </a:prstGeom>
        </p:spPr>
        <p:txBody>
          <a:bodyPr wrap="square" lIns="0" tIns="0" rIns="0" bIns="0">
            <a:spAutoFit/>
          </a:bodyPr>
          <a:lstStyle>
            <a:lvl1pPr>
              <a:defRPr sz="2500" b="0" i="0">
                <a:solidFill>
                  <a:schemeClr val="bg1"/>
                </a:solidFill>
                <a:latin typeface="Lucida Sans Unicode"/>
                <a:cs typeface="Lucida Sans Unicode"/>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519660" y="3320214"/>
            <a:ext cx="9768840" cy="3646804"/>
          </a:xfrm>
          <a:custGeom>
            <a:avLst/>
            <a:gdLst/>
            <a:ahLst/>
            <a:cxnLst/>
            <a:rect l="l" t="t" r="r" b="b"/>
            <a:pathLst>
              <a:path w="9768840" h="3646804">
                <a:moveTo>
                  <a:pt x="0" y="0"/>
                </a:moveTo>
                <a:lnTo>
                  <a:pt x="9768338" y="0"/>
                </a:lnTo>
                <a:lnTo>
                  <a:pt x="9768338" y="3646570"/>
                </a:lnTo>
                <a:lnTo>
                  <a:pt x="0" y="3646570"/>
                </a:lnTo>
                <a:lnTo>
                  <a:pt x="0" y="0"/>
                </a:lnTo>
                <a:close/>
              </a:path>
            </a:pathLst>
          </a:custGeom>
          <a:solidFill>
            <a:srgbClr val="FF6F01"/>
          </a:solidFill>
        </p:spPr>
        <p:txBody>
          <a:bodyPr wrap="square" lIns="0" tIns="0" rIns="0" bIns="0" rtlCol="0"/>
          <a:lstStyle/>
          <a:p>
            <a:endParaRPr/>
          </a:p>
        </p:txBody>
      </p:sp>
      <p:sp>
        <p:nvSpPr>
          <p:cNvPr id="3" name="object 3"/>
          <p:cNvSpPr/>
          <p:nvPr/>
        </p:nvSpPr>
        <p:spPr>
          <a:xfrm>
            <a:off x="8519660" y="2716063"/>
            <a:ext cx="9769475" cy="450850"/>
          </a:xfrm>
          <a:custGeom>
            <a:avLst/>
            <a:gdLst/>
            <a:ahLst/>
            <a:cxnLst/>
            <a:rect l="l" t="t" r="r" b="b"/>
            <a:pathLst>
              <a:path w="9769475" h="450850">
                <a:moveTo>
                  <a:pt x="9769013" y="450525"/>
                </a:moveTo>
                <a:lnTo>
                  <a:pt x="0" y="450525"/>
                </a:lnTo>
                <a:lnTo>
                  <a:pt x="0" y="0"/>
                </a:lnTo>
                <a:lnTo>
                  <a:pt x="9769013" y="0"/>
                </a:lnTo>
                <a:lnTo>
                  <a:pt x="9769013" y="450525"/>
                </a:lnTo>
                <a:close/>
              </a:path>
            </a:pathLst>
          </a:custGeom>
          <a:solidFill>
            <a:srgbClr val="FF6F01"/>
          </a:solidFill>
        </p:spPr>
        <p:txBody>
          <a:bodyPr wrap="square" lIns="0" tIns="0" rIns="0" bIns="0" rtlCol="0"/>
          <a:lstStyle/>
          <a:p>
            <a:endParaRPr/>
          </a:p>
        </p:txBody>
      </p:sp>
      <p:grpSp>
        <p:nvGrpSpPr>
          <p:cNvPr id="4" name="object 4"/>
          <p:cNvGrpSpPr/>
          <p:nvPr/>
        </p:nvGrpSpPr>
        <p:grpSpPr>
          <a:xfrm>
            <a:off x="0" y="1679325"/>
            <a:ext cx="18288635" cy="7428865"/>
            <a:chOff x="0" y="1679325"/>
            <a:chExt cx="18288635" cy="7428865"/>
          </a:xfrm>
        </p:grpSpPr>
        <p:sp>
          <p:nvSpPr>
            <p:cNvPr id="5" name="object 5"/>
            <p:cNvSpPr/>
            <p:nvPr/>
          </p:nvSpPr>
          <p:spPr>
            <a:xfrm>
              <a:off x="8519660" y="2357044"/>
              <a:ext cx="9768840" cy="211454"/>
            </a:xfrm>
            <a:custGeom>
              <a:avLst/>
              <a:gdLst/>
              <a:ahLst/>
              <a:cxnLst/>
              <a:rect l="l" t="t" r="r" b="b"/>
              <a:pathLst>
                <a:path w="9768840" h="211455">
                  <a:moveTo>
                    <a:pt x="9768544" y="211104"/>
                  </a:moveTo>
                  <a:lnTo>
                    <a:pt x="0" y="211104"/>
                  </a:lnTo>
                  <a:lnTo>
                    <a:pt x="0" y="0"/>
                  </a:lnTo>
                  <a:lnTo>
                    <a:pt x="9768544" y="0"/>
                  </a:lnTo>
                  <a:lnTo>
                    <a:pt x="9768544" y="211104"/>
                  </a:lnTo>
                  <a:close/>
                </a:path>
              </a:pathLst>
            </a:custGeom>
            <a:solidFill>
              <a:srgbClr val="FF6F01"/>
            </a:solidFill>
          </p:spPr>
          <p:txBody>
            <a:bodyPr wrap="square" lIns="0" tIns="0" rIns="0" bIns="0" rtlCol="0"/>
            <a:lstStyle/>
            <a:p>
              <a:endParaRPr/>
            </a:p>
          </p:txBody>
        </p:sp>
        <p:pic>
          <p:nvPicPr>
            <p:cNvPr id="6" name="object 6"/>
            <p:cNvPicPr/>
            <p:nvPr/>
          </p:nvPicPr>
          <p:blipFill>
            <a:blip r:embed="rId2" cstate="print"/>
            <a:stretch>
              <a:fillRect/>
            </a:stretch>
          </p:blipFill>
          <p:spPr>
            <a:xfrm>
              <a:off x="0" y="1679325"/>
              <a:ext cx="11339759" cy="6928349"/>
            </a:xfrm>
            <a:prstGeom prst="rect">
              <a:avLst/>
            </a:prstGeom>
          </p:spPr>
        </p:pic>
        <p:sp>
          <p:nvSpPr>
            <p:cNvPr id="7" name="object 7"/>
            <p:cNvSpPr/>
            <p:nvPr/>
          </p:nvSpPr>
          <p:spPr>
            <a:xfrm>
              <a:off x="3764953" y="8145947"/>
              <a:ext cx="3823335" cy="962025"/>
            </a:xfrm>
            <a:custGeom>
              <a:avLst/>
              <a:gdLst/>
              <a:ahLst/>
              <a:cxnLst/>
              <a:rect l="l" t="t" r="r" b="b"/>
              <a:pathLst>
                <a:path w="3823334" h="962025">
                  <a:moveTo>
                    <a:pt x="648291" y="961979"/>
                  </a:moveTo>
                  <a:lnTo>
                    <a:pt x="0" y="961979"/>
                  </a:lnTo>
                  <a:lnTo>
                    <a:pt x="1030119" y="0"/>
                  </a:lnTo>
                  <a:lnTo>
                    <a:pt x="1678411" y="0"/>
                  </a:lnTo>
                  <a:lnTo>
                    <a:pt x="648291" y="961979"/>
                  </a:lnTo>
                  <a:close/>
                </a:path>
                <a:path w="3823334" h="962025">
                  <a:moveTo>
                    <a:pt x="1720724" y="961979"/>
                  </a:moveTo>
                  <a:lnTo>
                    <a:pt x="1072432" y="961979"/>
                  </a:lnTo>
                  <a:lnTo>
                    <a:pt x="2102552" y="0"/>
                  </a:lnTo>
                  <a:lnTo>
                    <a:pt x="2750843" y="0"/>
                  </a:lnTo>
                  <a:lnTo>
                    <a:pt x="1720724" y="961979"/>
                  </a:lnTo>
                  <a:close/>
                </a:path>
                <a:path w="3823334" h="962025">
                  <a:moveTo>
                    <a:pt x="2793157" y="961979"/>
                  </a:moveTo>
                  <a:lnTo>
                    <a:pt x="2144865" y="961979"/>
                  </a:lnTo>
                  <a:lnTo>
                    <a:pt x="3174985" y="0"/>
                  </a:lnTo>
                  <a:lnTo>
                    <a:pt x="3823276" y="0"/>
                  </a:lnTo>
                  <a:lnTo>
                    <a:pt x="2793157" y="961979"/>
                  </a:lnTo>
                  <a:close/>
                </a:path>
              </a:pathLst>
            </a:custGeom>
            <a:solidFill>
              <a:srgbClr val="FF6F01"/>
            </a:solidFill>
          </p:spPr>
          <p:txBody>
            <a:bodyPr wrap="square" lIns="0" tIns="0" rIns="0" bIns="0" rtlCol="0"/>
            <a:lstStyle/>
            <a:p>
              <a:endParaRPr/>
            </a:p>
          </p:txBody>
        </p:sp>
      </p:grpSp>
      <p:sp>
        <p:nvSpPr>
          <p:cNvPr id="8" name="object 8"/>
          <p:cNvSpPr/>
          <p:nvPr/>
        </p:nvSpPr>
        <p:spPr>
          <a:xfrm>
            <a:off x="0" y="24"/>
            <a:ext cx="1676400" cy="1676400"/>
          </a:xfrm>
          <a:custGeom>
            <a:avLst/>
            <a:gdLst/>
            <a:ahLst/>
            <a:cxnLst/>
            <a:rect l="l" t="t" r="r" b="b"/>
            <a:pathLst>
              <a:path w="1676400" h="1676400">
                <a:moveTo>
                  <a:pt x="366547" y="0"/>
                </a:moveTo>
                <a:lnTo>
                  <a:pt x="212293" y="0"/>
                </a:lnTo>
                <a:lnTo>
                  <a:pt x="0" y="212775"/>
                </a:lnTo>
                <a:lnTo>
                  <a:pt x="0" y="367398"/>
                </a:lnTo>
                <a:lnTo>
                  <a:pt x="366547" y="0"/>
                </a:lnTo>
                <a:close/>
              </a:path>
              <a:path w="1676400" h="1676400">
                <a:moveTo>
                  <a:pt x="675068" y="0"/>
                </a:moveTo>
                <a:lnTo>
                  <a:pt x="520814" y="0"/>
                </a:lnTo>
                <a:lnTo>
                  <a:pt x="0" y="522020"/>
                </a:lnTo>
                <a:lnTo>
                  <a:pt x="0" y="676643"/>
                </a:lnTo>
                <a:lnTo>
                  <a:pt x="675068" y="0"/>
                </a:lnTo>
                <a:close/>
              </a:path>
              <a:path w="1676400" h="1676400">
                <a:moveTo>
                  <a:pt x="983589" y="0"/>
                </a:moveTo>
                <a:lnTo>
                  <a:pt x="829322" y="0"/>
                </a:lnTo>
                <a:lnTo>
                  <a:pt x="0" y="831265"/>
                </a:lnTo>
                <a:lnTo>
                  <a:pt x="0" y="985888"/>
                </a:lnTo>
                <a:lnTo>
                  <a:pt x="983589" y="0"/>
                </a:lnTo>
                <a:close/>
              </a:path>
              <a:path w="1676400" h="1676400">
                <a:moveTo>
                  <a:pt x="1292110" y="0"/>
                </a:moveTo>
                <a:lnTo>
                  <a:pt x="1137843" y="0"/>
                </a:lnTo>
                <a:lnTo>
                  <a:pt x="0" y="1140510"/>
                </a:lnTo>
                <a:lnTo>
                  <a:pt x="0" y="1295133"/>
                </a:lnTo>
                <a:lnTo>
                  <a:pt x="1292110" y="0"/>
                </a:lnTo>
                <a:close/>
              </a:path>
              <a:path w="1676400" h="1676400">
                <a:moveTo>
                  <a:pt x="1600631" y="0"/>
                </a:moveTo>
                <a:lnTo>
                  <a:pt x="1446364" y="0"/>
                </a:lnTo>
                <a:lnTo>
                  <a:pt x="0" y="1449768"/>
                </a:lnTo>
                <a:lnTo>
                  <a:pt x="0" y="1604391"/>
                </a:lnTo>
                <a:lnTo>
                  <a:pt x="1600631" y="0"/>
                </a:lnTo>
                <a:close/>
              </a:path>
              <a:path w="1676400" h="1676400">
                <a:moveTo>
                  <a:pt x="1676387" y="1315643"/>
                </a:moveTo>
                <a:lnTo>
                  <a:pt x="1316507" y="1676387"/>
                </a:lnTo>
                <a:lnTo>
                  <a:pt x="1470761" y="1676387"/>
                </a:lnTo>
                <a:lnTo>
                  <a:pt x="1676387" y="1470279"/>
                </a:lnTo>
                <a:lnTo>
                  <a:pt x="1676387" y="1315643"/>
                </a:lnTo>
                <a:close/>
              </a:path>
              <a:path w="1676400" h="1676400">
                <a:moveTo>
                  <a:pt x="1676387" y="1006398"/>
                </a:moveTo>
                <a:lnTo>
                  <a:pt x="1007986" y="1676387"/>
                </a:lnTo>
                <a:lnTo>
                  <a:pt x="1162240" y="1676387"/>
                </a:lnTo>
                <a:lnTo>
                  <a:pt x="1676387" y="1161021"/>
                </a:lnTo>
                <a:lnTo>
                  <a:pt x="1676387" y="1006398"/>
                </a:lnTo>
                <a:close/>
              </a:path>
              <a:path w="1676400" h="1676400">
                <a:moveTo>
                  <a:pt x="1676387" y="697153"/>
                </a:moveTo>
                <a:lnTo>
                  <a:pt x="699465" y="1676387"/>
                </a:lnTo>
                <a:lnTo>
                  <a:pt x="853744" y="1676387"/>
                </a:lnTo>
                <a:lnTo>
                  <a:pt x="1676387" y="851776"/>
                </a:lnTo>
                <a:lnTo>
                  <a:pt x="1676387" y="697153"/>
                </a:lnTo>
                <a:close/>
              </a:path>
              <a:path w="1676400" h="1676400">
                <a:moveTo>
                  <a:pt x="1676387" y="387908"/>
                </a:moveTo>
                <a:lnTo>
                  <a:pt x="390944" y="1676387"/>
                </a:lnTo>
                <a:lnTo>
                  <a:pt x="545223" y="1676387"/>
                </a:lnTo>
                <a:lnTo>
                  <a:pt x="1676387" y="542531"/>
                </a:lnTo>
                <a:lnTo>
                  <a:pt x="1676387" y="387908"/>
                </a:lnTo>
                <a:close/>
              </a:path>
              <a:path w="1676400" h="1676400">
                <a:moveTo>
                  <a:pt x="1676387" y="78676"/>
                </a:moveTo>
                <a:lnTo>
                  <a:pt x="82423" y="1676387"/>
                </a:lnTo>
                <a:lnTo>
                  <a:pt x="236702" y="1676387"/>
                </a:lnTo>
                <a:lnTo>
                  <a:pt x="1676387" y="233286"/>
                </a:lnTo>
                <a:lnTo>
                  <a:pt x="1676387" y="78676"/>
                </a:lnTo>
                <a:close/>
              </a:path>
            </a:pathLst>
          </a:custGeom>
          <a:solidFill>
            <a:srgbClr val="FF6F01"/>
          </a:solidFill>
        </p:spPr>
        <p:txBody>
          <a:bodyPr wrap="square" lIns="0" tIns="0" rIns="0" bIns="0" rtlCol="0"/>
          <a:lstStyle/>
          <a:p>
            <a:endParaRPr/>
          </a:p>
        </p:txBody>
      </p:sp>
      <p:grpSp>
        <p:nvGrpSpPr>
          <p:cNvPr id="9" name="object 9"/>
          <p:cNvGrpSpPr/>
          <p:nvPr/>
        </p:nvGrpSpPr>
        <p:grpSpPr>
          <a:xfrm>
            <a:off x="16230600" y="0"/>
            <a:ext cx="1028700" cy="1028700"/>
            <a:chOff x="16230600" y="0"/>
            <a:chExt cx="1028700" cy="1028700"/>
          </a:xfrm>
        </p:grpSpPr>
        <p:sp>
          <p:nvSpPr>
            <p:cNvPr id="10" name="object 10"/>
            <p:cNvSpPr/>
            <p:nvPr/>
          </p:nvSpPr>
          <p:spPr>
            <a:xfrm>
              <a:off x="16230600" y="0"/>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11" name="object 11"/>
            <p:cNvSpPr/>
            <p:nvPr/>
          </p:nvSpPr>
          <p:spPr>
            <a:xfrm>
              <a:off x="16502511" y="320428"/>
              <a:ext cx="485140" cy="387350"/>
            </a:xfrm>
            <a:custGeom>
              <a:avLst/>
              <a:gdLst/>
              <a:ahLst/>
              <a:cxnLst/>
              <a:rect l="l" t="t" r="r" b="b"/>
              <a:pathLst>
                <a:path w="485140"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40"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40"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40"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40"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40" h="387350">
                  <a:moveTo>
                    <a:pt x="218129" y="38100"/>
                  </a:moveTo>
                  <a:lnTo>
                    <a:pt x="185814" y="38100"/>
                  </a:lnTo>
                  <a:lnTo>
                    <a:pt x="190112" y="34290"/>
                  </a:lnTo>
                  <a:lnTo>
                    <a:pt x="195743" y="31750"/>
                  </a:lnTo>
                  <a:lnTo>
                    <a:pt x="208200" y="31750"/>
                  </a:lnTo>
                  <a:lnTo>
                    <a:pt x="213831" y="34290"/>
                  </a:lnTo>
                  <a:lnTo>
                    <a:pt x="218129" y="38100"/>
                  </a:lnTo>
                  <a:close/>
                </a:path>
                <a:path w="485140" h="387350">
                  <a:moveTo>
                    <a:pt x="250445" y="38100"/>
                  </a:moveTo>
                  <a:lnTo>
                    <a:pt x="218129" y="38100"/>
                  </a:lnTo>
                  <a:lnTo>
                    <a:pt x="222427" y="34290"/>
                  </a:lnTo>
                  <a:lnTo>
                    <a:pt x="228058" y="31750"/>
                  </a:lnTo>
                  <a:lnTo>
                    <a:pt x="240516" y="31750"/>
                  </a:lnTo>
                  <a:lnTo>
                    <a:pt x="246147" y="34290"/>
                  </a:lnTo>
                  <a:lnTo>
                    <a:pt x="250445" y="38100"/>
                  </a:lnTo>
                  <a:close/>
                </a:path>
                <a:path w="485140"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40"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40"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40"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40"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40"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40" h="387350">
                  <a:moveTo>
                    <a:pt x="56552" y="176530"/>
                  </a:moveTo>
                  <a:lnTo>
                    <a:pt x="40394" y="176530"/>
                  </a:lnTo>
                  <a:lnTo>
                    <a:pt x="40394" y="80010"/>
                  </a:lnTo>
                  <a:lnTo>
                    <a:pt x="56552" y="80010"/>
                  </a:lnTo>
                  <a:lnTo>
                    <a:pt x="56552" y="176530"/>
                  </a:lnTo>
                  <a:close/>
                </a:path>
                <a:path w="485140"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40"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40" h="387350">
                  <a:moveTo>
                    <a:pt x="379707" y="152400"/>
                  </a:moveTo>
                  <a:lnTo>
                    <a:pt x="363549" y="152400"/>
                  </a:lnTo>
                  <a:lnTo>
                    <a:pt x="363549" y="104140"/>
                  </a:lnTo>
                  <a:lnTo>
                    <a:pt x="379707" y="104140"/>
                  </a:lnTo>
                  <a:lnTo>
                    <a:pt x="379707" y="152400"/>
                  </a:lnTo>
                  <a:close/>
                </a:path>
                <a:path w="485140"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40" h="387350">
                  <a:moveTo>
                    <a:pt x="217661" y="123190"/>
                  </a:moveTo>
                  <a:lnTo>
                    <a:pt x="186291" y="123190"/>
                  </a:lnTo>
                  <a:lnTo>
                    <a:pt x="185822" y="121920"/>
                  </a:lnTo>
                  <a:lnTo>
                    <a:pt x="218129" y="121920"/>
                  </a:lnTo>
                  <a:lnTo>
                    <a:pt x="217661" y="123190"/>
                  </a:lnTo>
                  <a:close/>
                </a:path>
                <a:path w="485140" h="387350">
                  <a:moveTo>
                    <a:pt x="249968" y="123190"/>
                  </a:moveTo>
                  <a:lnTo>
                    <a:pt x="218598" y="123190"/>
                  </a:lnTo>
                  <a:lnTo>
                    <a:pt x="218129" y="121920"/>
                  </a:lnTo>
                  <a:lnTo>
                    <a:pt x="250437" y="121920"/>
                  </a:lnTo>
                  <a:lnTo>
                    <a:pt x="249968" y="123190"/>
                  </a:lnTo>
                  <a:close/>
                </a:path>
                <a:path w="485140"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40"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40" h="387350">
                  <a:moveTo>
                    <a:pt x="248409" y="124460"/>
                  </a:moveTo>
                  <a:lnTo>
                    <a:pt x="220149" y="124460"/>
                  </a:lnTo>
                  <a:lnTo>
                    <a:pt x="219139" y="123190"/>
                  </a:lnTo>
                  <a:lnTo>
                    <a:pt x="249419" y="123190"/>
                  </a:lnTo>
                  <a:lnTo>
                    <a:pt x="248409" y="124460"/>
                  </a:lnTo>
                  <a:close/>
                </a:path>
                <a:path w="485140" h="387350">
                  <a:moveTo>
                    <a:pt x="246640" y="125730"/>
                  </a:moveTo>
                  <a:lnTo>
                    <a:pt x="221927" y="125730"/>
                  </a:lnTo>
                  <a:lnTo>
                    <a:pt x="220634" y="124460"/>
                  </a:lnTo>
                  <a:lnTo>
                    <a:pt x="247932" y="124460"/>
                  </a:lnTo>
                  <a:lnTo>
                    <a:pt x="246640" y="125730"/>
                  </a:lnTo>
                  <a:close/>
                </a:path>
                <a:path w="485140" h="387350">
                  <a:moveTo>
                    <a:pt x="211658" y="127000"/>
                  </a:moveTo>
                  <a:lnTo>
                    <a:pt x="192301" y="127000"/>
                  </a:lnTo>
                  <a:lnTo>
                    <a:pt x="191792" y="125730"/>
                  </a:lnTo>
                  <a:lnTo>
                    <a:pt x="212175" y="125730"/>
                  </a:lnTo>
                  <a:lnTo>
                    <a:pt x="211658" y="127000"/>
                  </a:lnTo>
                  <a:close/>
                </a:path>
                <a:path w="485140" h="387350">
                  <a:moveTo>
                    <a:pt x="243966" y="127000"/>
                  </a:moveTo>
                  <a:lnTo>
                    <a:pt x="224609" y="127000"/>
                  </a:lnTo>
                  <a:lnTo>
                    <a:pt x="224092" y="125730"/>
                  </a:lnTo>
                  <a:lnTo>
                    <a:pt x="244475" y="125730"/>
                  </a:lnTo>
                  <a:lnTo>
                    <a:pt x="243966" y="127000"/>
                  </a:lnTo>
                  <a:close/>
                </a:path>
                <a:path w="485140" h="387350">
                  <a:moveTo>
                    <a:pt x="176071" y="128270"/>
                  </a:moveTo>
                  <a:lnTo>
                    <a:pt x="164098" y="128270"/>
                  </a:lnTo>
                  <a:lnTo>
                    <a:pt x="161779" y="127000"/>
                  </a:lnTo>
                  <a:lnTo>
                    <a:pt x="178317" y="127000"/>
                  </a:lnTo>
                  <a:lnTo>
                    <a:pt x="176071" y="128270"/>
                  </a:lnTo>
                  <a:close/>
                </a:path>
                <a:path w="485140" h="387350">
                  <a:moveTo>
                    <a:pt x="207683" y="128270"/>
                  </a:moveTo>
                  <a:lnTo>
                    <a:pt x="196276" y="128270"/>
                  </a:lnTo>
                  <a:lnTo>
                    <a:pt x="193796" y="127000"/>
                  </a:lnTo>
                  <a:lnTo>
                    <a:pt x="210156" y="127000"/>
                  </a:lnTo>
                  <a:lnTo>
                    <a:pt x="207683" y="128270"/>
                  </a:lnTo>
                  <a:close/>
                </a:path>
                <a:path w="485140" h="387350">
                  <a:moveTo>
                    <a:pt x="239983" y="128270"/>
                  </a:moveTo>
                  <a:lnTo>
                    <a:pt x="228584" y="128270"/>
                  </a:lnTo>
                  <a:lnTo>
                    <a:pt x="226111" y="127000"/>
                  </a:lnTo>
                  <a:lnTo>
                    <a:pt x="242463" y="127000"/>
                  </a:lnTo>
                  <a:lnTo>
                    <a:pt x="239983" y="128270"/>
                  </a:lnTo>
                  <a:close/>
                </a:path>
                <a:path w="485140" h="387350">
                  <a:moveTo>
                    <a:pt x="273260" y="128270"/>
                  </a:moveTo>
                  <a:lnTo>
                    <a:pt x="260188" y="128270"/>
                  </a:lnTo>
                  <a:lnTo>
                    <a:pt x="257974" y="127000"/>
                  </a:lnTo>
                  <a:lnTo>
                    <a:pt x="274262" y="127000"/>
                  </a:lnTo>
                  <a:lnTo>
                    <a:pt x="273260" y="128270"/>
                  </a:lnTo>
                  <a:close/>
                </a:path>
                <a:path w="485140"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40"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grpSp>
      <p:sp>
        <p:nvSpPr>
          <p:cNvPr id="12" name="object 12"/>
          <p:cNvSpPr txBox="1">
            <a:spLocks noGrp="1"/>
          </p:cNvSpPr>
          <p:nvPr>
            <p:ph type="title"/>
          </p:nvPr>
        </p:nvSpPr>
        <p:spPr>
          <a:xfrm>
            <a:off x="10681220" y="4044798"/>
            <a:ext cx="6318885" cy="1678939"/>
          </a:xfrm>
          <a:prstGeom prst="rect">
            <a:avLst/>
          </a:prstGeom>
        </p:spPr>
        <p:txBody>
          <a:bodyPr vert="horz" wrap="square" lIns="0" tIns="12065" rIns="0" bIns="0" rtlCol="0">
            <a:spAutoFit/>
          </a:bodyPr>
          <a:lstStyle/>
          <a:p>
            <a:pPr marL="12700">
              <a:lnSpc>
                <a:spcPct val="100000"/>
              </a:lnSpc>
              <a:spcBef>
                <a:spcPts val="95"/>
              </a:spcBef>
            </a:pPr>
            <a:r>
              <a:rPr sz="10850" spc="-890" dirty="0">
                <a:solidFill>
                  <a:srgbClr val="FFFFFF"/>
                </a:solidFill>
              </a:rPr>
              <a:t>GYMNASIUM</a:t>
            </a:r>
            <a:endParaRPr sz="10850" dirty="0"/>
          </a:p>
        </p:txBody>
      </p:sp>
      <p:sp>
        <p:nvSpPr>
          <p:cNvPr id="14" name="object 14"/>
          <p:cNvSpPr txBox="1"/>
          <p:nvPr/>
        </p:nvSpPr>
        <p:spPr>
          <a:xfrm>
            <a:off x="16227790" y="7102273"/>
            <a:ext cx="1763395" cy="871264"/>
          </a:xfrm>
          <a:prstGeom prst="rect">
            <a:avLst/>
          </a:prstGeom>
        </p:spPr>
        <p:txBody>
          <a:bodyPr vert="horz" wrap="square" lIns="0" tIns="12700" rIns="0" bIns="0" rtlCol="0">
            <a:spAutoFit/>
          </a:bodyPr>
          <a:lstStyle/>
          <a:p>
            <a:pPr marL="12700" marR="5080" indent="1007110">
              <a:lnSpc>
                <a:spcPct val="114999"/>
              </a:lnSpc>
              <a:spcBef>
                <a:spcPts val="100"/>
              </a:spcBef>
            </a:pPr>
            <a:endParaRPr lang="en-US" sz="2500" spc="130" dirty="0">
              <a:solidFill>
                <a:srgbClr val="FFFFFF"/>
              </a:solidFill>
              <a:latin typeface="Microsoft Sans Serif"/>
              <a:cs typeface="Microsoft Sans Serif"/>
            </a:endParaRPr>
          </a:p>
          <a:p>
            <a:pPr marL="12700" marR="5080" indent="1007110">
              <a:lnSpc>
                <a:spcPct val="114999"/>
              </a:lnSpc>
              <a:spcBef>
                <a:spcPts val="100"/>
              </a:spcBef>
            </a:pPr>
            <a:r>
              <a:rPr sz="2500" spc="130" dirty="0">
                <a:solidFill>
                  <a:srgbClr val="FFFFFF"/>
                </a:solidFill>
                <a:latin typeface="Microsoft Sans Serif"/>
                <a:cs typeface="Microsoft Sans Serif"/>
              </a:rPr>
              <a:t>  </a:t>
            </a:r>
            <a:endParaRPr sz="2500" dirty="0">
              <a:latin typeface="Microsoft Sans Serif"/>
              <a:cs typeface="Microsoft Sans Serif"/>
            </a:endParaRPr>
          </a:p>
        </p:txBody>
      </p:sp>
      <p:sp>
        <p:nvSpPr>
          <p:cNvPr id="15" name="object 15"/>
          <p:cNvSpPr txBox="1"/>
          <p:nvPr/>
        </p:nvSpPr>
        <p:spPr>
          <a:xfrm>
            <a:off x="14461332" y="381666"/>
            <a:ext cx="1426210" cy="269240"/>
          </a:xfrm>
          <a:prstGeom prst="rect">
            <a:avLst/>
          </a:prstGeom>
        </p:spPr>
        <p:txBody>
          <a:bodyPr vert="horz" wrap="square" lIns="0" tIns="12700" rIns="0" bIns="0" rtlCol="0">
            <a:spAutoFit/>
          </a:bodyPr>
          <a:lstStyle/>
          <a:p>
            <a:pPr marL="12700">
              <a:lnSpc>
                <a:spcPct val="100000"/>
              </a:lnSpc>
              <a:spcBef>
                <a:spcPts val="100"/>
              </a:spcBef>
              <a:tabLst>
                <a:tab pos="661670" algn="l"/>
              </a:tabLst>
            </a:pPr>
            <a:r>
              <a:rPr sz="1600" spc="75" dirty="0">
                <a:solidFill>
                  <a:srgbClr val="FFFFFF"/>
                </a:solidFill>
                <a:latin typeface="Trebuchet MS"/>
                <a:cs typeface="Trebuchet MS"/>
              </a:rPr>
              <a:t>G</a:t>
            </a:r>
            <a:r>
              <a:rPr sz="1600" spc="-155" dirty="0">
                <a:solidFill>
                  <a:srgbClr val="FFFFFF"/>
                </a:solidFill>
                <a:latin typeface="Trebuchet MS"/>
                <a:cs typeface="Trebuchet MS"/>
              </a:rPr>
              <a:t> </a:t>
            </a:r>
            <a:r>
              <a:rPr sz="1600" spc="-70" dirty="0">
                <a:solidFill>
                  <a:srgbClr val="FFFFFF"/>
                </a:solidFill>
                <a:latin typeface="Trebuchet MS"/>
                <a:cs typeface="Trebuchet MS"/>
              </a:rPr>
              <a:t>Y</a:t>
            </a:r>
            <a:r>
              <a:rPr sz="1600" spc="-155" dirty="0">
                <a:solidFill>
                  <a:srgbClr val="FFFFFF"/>
                </a:solidFill>
                <a:latin typeface="Trebuchet MS"/>
                <a:cs typeface="Trebuchet MS"/>
              </a:rPr>
              <a:t> </a:t>
            </a:r>
            <a:r>
              <a:rPr sz="1600" spc="245" dirty="0">
                <a:solidFill>
                  <a:srgbClr val="FFFFFF"/>
                </a:solidFill>
                <a:latin typeface="Trebuchet MS"/>
                <a:cs typeface="Trebuchet MS"/>
              </a:rPr>
              <a:t>M</a:t>
            </a:r>
            <a:r>
              <a:rPr sz="1600" dirty="0">
                <a:solidFill>
                  <a:srgbClr val="FFFFFF"/>
                </a:solidFill>
                <a:latin typeface="Trebuchet MS"/>
                <a:cs typeface="Trebuchet MS"/>
              </a:rPr>
              <a:t>	</a:t>
            </a:r>
            <a:r>
              <a:rPr sz="1600" spc="40" dirty="0">
                <a:solidFill>
                  <a:srgbClr val="FFFFFF"/>
                </a:solidFill>
                <a:latin typeface="Trebuchet MS"/>
                <a:cs typeface="Trebuchet MS"/>
              </a:rPr>
              <a:t>P</a:t>
            </a:r>
            <a:r>
              <a:rPr sz="1600" spc="-155" dirty="0">
                <a:solidFill>
                  <a:srgbClr val="FFFFFF"/>
                </a:solidFill>
                <a:latin typeface="Trebuchet MS"/>
                <a:cs typeface="Trebuchet MS"/>
              </a:rPr>
              <a:t> </a:t>
            </a:r>
            <a:r>
              <a:rPr sz="1600" spc="10" dirty="0">
                <a:solidFill>
                  <a:srgbClr val="FFFFFF"/>
                </a:solidFill>
                <a:latin typeface="Trebuchet MS"/>
                <a:cs typeface="Trebuchet MS"/>
              </a:rPr>
              <a:t>L</a:t>
            </a:r>
            <a:r>
              <a:rPr sz="1600" spc="-155" dirty="0">
                <a:solidFill>
                  <a:srgbClr val="FFFFFF"/>
                </a:solidFill>
                <a:latin typeface="Trebuchet MS"/>
                <a:cs typeface="Trebuchet MS"/>
              </a:rPr>
              <a:t> </a:t>
            </a:r>
            <a:r>
              <a:rPr sz="1600" spc="15" dirty="0">
                <a:solidFill>
                  <a:srgbClr val="FFFFFF"/>
                </a:solidFill>
                <a:latin typeface="Trebuchet MS"/>
                <a:cs typeface="Trebuchet MS"/>
              </a:rPr>
              <a:t>A</a:t>
            </a:r>
            <a:r>
              <a:rPr sz="1600" spc="-155" dirty="0">
                <a:solidFill>
                  <a:srgbClr val="FFFFFF"/>
                </a:solidFill>
                <a:latin typeface="Trebuchet MS"/>
                <a:cs typeface="Trebuchet MS"/>
              </a:rPr>
              <a:t> </a:t>
            </a:r>
            <a:r>
              <a:rPr sz="1600" spc="35" dirty="0">
                <a:solidFill>
                  <a:srgbClr val="FFFFFF"/>
                </a:solidFill>
                <a:latin typeface="Trebuchet MS"/>
                <a:cs typeface="Trebuchet MS"/>
              </a:rPr>
              <a:t>C</a:t>
            </a:r>
            <a:r>
              <a:rPr sz="1600" spc="-155" dirty="0">
                <a:solidFill>
                  <a:srgbClr val="FFFFFF"/>
                </a:solidFill>
                <a:latin typeface="Trebuchet MS"/>
                <a:cs typeface="Trebuchet MS"/>
              </a:rPr>
              <a:t> </a:t>
            </a:r>
            <a:r>
              <a:rPr sz="1600" spc="25" dirty="0">
                <a:solidFill>
                  <a:srgbClr val="FFFFFF"/>
                </a:solidFill>
                <a:latin typeface="Trebuchet MS"/>
                <a:cs typeface="Trebuchet MS"/>
              </a:rPr>
              <a:t>E</a:t>
            </a:r>
            <a:endParaRPr sz="1600">
              <a:latin typeface="Trebuchet MS"/>
              <a:cs typeface="Trebuchet MS"/>
            </a:endParaRPr>
          </a:p>
        </p:txBody>
      </p:sp>
      <p:sp>
        <p:nvSpPr>
          <p:cNvPr id="17" name="object 17"/>
          <p:cNvSpPr txBox="1"/>
          <p:nvPr/>
        </p:nvSpPr>
        <p:spPr>
          <a:xfrm>
            <a:off x="11572746" y="9158503"/>
            <a:ext cx="6016625" cy="1095172"/>
          </a:xfrm>
          <a:prstGeom prst="rect">
            <a:avLst/>
          </a:prstGeom>
        </p:spPr>
        <p:txBody>
          <a:bodyPr vert="horz" wrap="square" lIns="0" tIns="12700" rIns="0" bIns="0" rtlCol="0">
            <a:spAutoFit/>
          </a:bodyPr>
          <a:lstStyle/>
          <a:p>
            <a:pPr marL="12700">
              <a:lnSpc>
                <a:spcPct val="100000"/>
              </a:lnSpc>
              <a:spcBef>
                <a:spcPts val="2240"/>
              </a:spcBef>
              <a:tabLst>
                <a:tab pos="2077720" algn="l"/>
                <a:tab pos="4588510" algn="l"/>
              </a:tabLst>
            </a:pPr>
            <a:r>
              <a:rPr lang="pt-BR" sz="2600" b="1" dirty="0">
                <a:solidFill>
                  <a:srgbClr val="FFFFFF"/>
                </a:solidFill>
                <a:latin typeface="Verdana"/>
                <a:cs typeface="Verdana"/>
              </a:rPr>
              <a:t>Mentor:</a:t>
            </a:r>
          </a:p>
          <a:p>
            <a:pPr marL="12700">
              <a:lnSpc>
                <a:spcPct val="100000"/>
              </a:lnSpc>
              <a:spcBef>
                <a:spcPts val="2240"/>
              </a:spcBef>
              <a:tabLst>
                <a:tab pos="2077720" algn="l"/>
                <a:tab pos="4588510" algn="l"/>
              </a:tabLst>
            </a:pPr>
            <a:r>
              <a:rPr lang="pt-BR" sz="2600" b="1" spc="-100" dirty="0">
                <a:solidFill>
                  <a:srgbClr val="FFFFFF"/>
                </a:solidFill>
                <a:latin typeface="Verdana"/>
                <a:cs typeface="Verdana"/>
              </a:rPr>
              <a:t>	S</a:t>
            </a:r>
            <a:r>
              <a:rPr lang="pt-BR" sz="2600" b="1" spc="-355" dirty="0">
                <a:solidFill>
                  <a:srgbClr val="FFFFFF"/>
                </a:solidFill>
                <a:latin typeface="Verdana"/>
                <a:cs typeface="Verdana"/>
              </a:rPr>
              <a:t> </a:t>
            </a:r>
            <a:r>
              <a:rPr lang="pt-BR" sz="2600" b="1" spc="15" dirty="0">
                <a:solidFill>
                  <a:srgbClr val="FFFFFF"/>
                </a:solidFill>
                <a:latin typeface="Verdana"/>
                <a:cs typeface="Verdana"/>
              </a:rPr>
              <a:t>URAMYA BISWAS</a:t>
            </a:r>
            <a:endParaRPr lang="pt-BR" sz="2600" dirty="0">
              <a:latin typeface="Verdana"/>
              <a:cs typeface="Verdana"/>
            </a:endParaRPr>
          </a:p>
        </p:txBody>
      </p:sp>
      <p:sp>
        <p:nvSpPr>
          <p:cNvPr id="20" name="TextBox 19">
            <a:extLst>
              <a:ext uri="{FF2B5EF4-FFF2-40B4-BE49-F238E27FC236}">
                <a16:creationId xmlns:a16="http://schemas.microsoft.com/office/drawing/2014/main" id="{BDF3C67D-5181-4D08-8503-C263F5EF17C7}"/>
              </a:ext>
            </a:extLst>
          </p:cNvPr>
          <p:cNvSpPr txBox="1"/>
          <p:nvPr/>
        </p:nvSpPr>
        <p:spPr>
          <a:xfrm>
            <a:off x="13840662" y="7619351"/>
            <a:ext cx="4253230" cy="1569660"/>
          </a:xfrm>
          <a:prstGeom prst="rect">
            <a:avLst/>
          </a:prstGeom>
          <a:noFill/>
        </p:spPr>
        <p:txBody>
          <a:bodyPr wrap="square" rtlCol="0">
            <a:spAutoFit/>
          </a:bodyPr>
          <a:lstStyle/>
          <a:p>
            <a:r>
              <a:rPr lang="en-US" sz="2400" b="1" dirty="0">
                <a:solidFill>
                  <a:schemeClr val="bg1"/>
                </a:solidFill>
                <a:latin typeface="Verdana" panose="020B0604030504040204" pitchFamily="34" charset="0"/>
                <a:ea typeface="Verdana" panose="020B0604030504040204" pitchFamily="34" charset="0"/>
              </a:rPr>
              <a:t>CHARAN KUMAR NAIDU</a:t>
            </a:r>
          </a:p>
          <a:p>
            <a:r>
              <a:rPr lang="en-US" sz="2400" b="1" dirty="0">
                <a:solidFill>
                  <a:schemeClr val="bg1"/>
                </a:solidFill>
                <a:latin typeface="Verdana" panose="020B0604030504040204" pitchFamily="34" charset="0"/>
                <a:ea typeface="Verdana" panose="020B0604030504040204" pitchFamily="34" charset="0"/>
              </a:rPr>
              <a:t>JHALAK JAIN</a:t>
            </a:r>
          </a:p>
          <a:p>
            <a:r>
              <a:rPr lang="en-US" sz="2400" b="1" dirty="0">
                <a:solidFill>
                  <a:schemeClr val="bg1"/>
                </a:solidFill>
                <a:latin typeface="Verdana" panose="020B0604030504040204" pitchFamily="34" charset="0"/>
                <a:ea typeface="Verdana" panose="020B0604030504040204" pitchFamily="34" charset="0"/>
              </a:rPr>
              <a:t>ADISH JAIN</a:t>
            </a:r>
          </a:p>
          <a:p>
            <a:r>
              <a:rPr lang="en-US" sz="2400" b="1" dirty="0">
                <a:solidFill>
                  <a:schemeClr val="bg1"/>
                </a:solidFill>
                <a:latin typeface="Verdana" panose="020B0604030504040204" pitchFamily="34" charset="0"/>
                <a:ea typeface="Verdana" panose="020B0604030504040204" pitchFamily="34" charset="0"/>
              </a:rPr>
              <a:t>ADITYA BONDRE</a:t>
            </a:r>
            <a:endParaRPr lang="en-IN" sz="2400" b="1" dirty="0">
              <a:solidFill>
                <a:schemeClr val="bg1"/>
              </a:solidFill>
              <a:latin typeface="Verdana" panose="020B06040305040402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EB2E2112-D30A-E2AA-E645-7ED8EE650399}"/>
              </a:ext>
            </a:extLst>
          </p:cNvPr>
          <p:cNvSpPr txBox="1"/>
          <p:nvPr/>
        </p:nvSpPr>
        <p:spPr>
          <a:xfrm>
            <a:off x="11572746" y="6927489"/>
            <a:ext cx="2597186" cy="584775"/>
          </a:xfrm>
          <a:prstGeom prst="rect">
            <a:avLst/>
          </a:prstGeom>
          <a:noFill/>
        </p:spPr>
        <p:txBody>
          <a:bodyPr wrap="none" rtlCol="0">
            <a:spAutoFit/>
          </a:bodyPr>
          <a:lstStyle/>
          <a:p>
            <a:r>
              <a:rPr lang="en-IN" sz="3200" b="1" dirty="0">
                <a:solidFill>
                  <a:schemeClr val="bg1"/>
                </a:solidFill>
                <a:latin typeface="Verdana" panose="020B0604030504040204" pitchFamily="34" charset="0"/>
                <a:ea typeface="Verdana" panose="020B0604030504040204" pitchFamily="34" charset="0"/>
              </a:rPr>
              <a:t>Our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230600" y="0"/>
            <a:ext cx="1028700" cy="1028700"/>
            <a:chOff x="16230600" y="0"/>
            <a:chExt cx="1028700" cy="1028700"/>
          </a:xfrm>
        </p:grpSpPr>
        <p:sp>
          <p:nvSpPr>
            <p:cNvPr id="3" name="object 3"/>
            <p:cNvSpPr/>
            <p:nvPr/>
          </p:nvSpPr>
          <p:spPr>
            <a:xfrm>
              <a:off x="16230600" y="0"/>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4" name="object 4"/>
            <p:cNvSpPr/>
            <p:nvPr/>
          </p:nvSpPr>
          <p:spPr>
            <a:xfrm>
              <a:off x="16502511" y="320428"/>
              <a:ext cx="485140" cy="387350"/>
            </a:xfrm>
            <a:custGeom>
              <a:avLst/>
              <a:gdLst/>
              <a:ahLst/>
              <a:cxnLst/>
              <a:rect l="l" t="t" r="r" b="b"/>
              <a:pathLst>
                <a:path w="485140"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40"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40"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40"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40"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40" h="387350">
                  <a:moveTo>
                    <a:pt x="218129" y="38100"/>
                  </a:moveTo>
                  <a:lnTo>
                    <a:pt x="185814" y="38100"/>
                  </a:lnTo>
                  <a:lnTo>
                    <a:pt x="190112" y="34290"/>
                  </a:lnTo>
                  <a:lnTo>
                    <a:pt x="195743" y="31750"/>
                  </a:lnTo>
                  <a:lnTo>
                    <a:pt x="208200" y="31750"/>
                  </a:lnTo>
                  <a:lnTo>
                    <a:pt x="213831" y="34290"/>
                  </a:lnTo>
                  <a:lnTo>
                    <a:pt x="218129" y="38100"/>
                  </a:lnTo>
                  <a:close/>
                </a:path>
                <a:path w="485140" h="387350">
                  <a:moveTo>
                    <a:pt x="250445" y="38100"/>
                  </a:moveTo>
                  <a:lnTo>
                    <a:pt x="218129" y="38100"/>
                  </a:lnTo>
                  <a:lnTo>
                    <a:pt x="222427" y="34290"/>
                  </a:lnTo>
                  <a:lnTo>
                    <a:pt x="228058" y="31750"/>
                  </a:lnTo>
                  <a:lnTo>
                    <a:pt x="240516" y="31750"/>
                  </a:lnTo>
                  <a:lnTo>
                    <a:pt x="246147" y="34290"/>
                  </a:lnTo>
                  <a:lnTo>
                    <a:pt x="250445" y="38100"/>
                  </a:lnTo>
                  <a:close/>
                </a:path>
                <a:path w="485140"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40"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40"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40"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40"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40"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40" h="387350">
                  <a:moveTo>
                    <a:pt x="56552" y="176530"/>
                  </a:moveTo>
                  <a:lnTo>
                    <a:pt x="40394" y="176530"/>
                  </a:lnTo>
                  <a:lnTo>
                    <a:pt x="40394" y="80010"/>
                  </a:lnTo>
                  <a:lnTo>
                    <a:pt x="56552" y="80010"/>
                  </a:lnTo>
                  <a:lnTo>
                    <a:pt x="56552" y="176530"/>
                  </a:lnTo>
                  <a:close/>
                </a:path>
                <a:path w="485140"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40"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40" h="387350">
                  <a:moveTo>
                    <a:pt x="379707" y="152400"/>
                  </a:moveTo>
                  <a:lnTo>
                    <a:pt x="363549" y="152400"/>
                  </a:lnTo>
                  <a:lnTo>
                    <a:pt x="363549" y="104140"/>
                  </a:lnTo>
                  <a:lnTo>
                    <a:pt x="379707" y="104140"/>
                  </a:lnTo>
                  <a:lnTo>
                    <a:pt x="379707" y="152400"/>
                  </a:lnTo>
                  <a:close/>
                </a:path>
                <a:path w="485140"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40" h="387350">
                  <a:moveTo>
                    <a:pt x="217661" y="123190"/>
                  </a:moveTo>
                  <a:lnTo>
                    <a:pt x="186291" y="123190"/>
                  </a:lnTo>
                  <a:lnTo>
                    <a:pt x="185822" y="121920"/>
                  </a:lnTo>
                  <a:lnTo>
                    <a:pt x="218129" y="121920"/>
                  </a:lnTo>
                  <a:lnTo>
                    <a:pt x="217661" y="123190"/>
                  </a:lnTo>
                  <a:close/>
                </a:path>
                <a:path w="485140" h="387350">
                  <a:moveTo>
                    <a:pt x="249968" y="123190"/>
                  </a:moveTo>
                  <a:lnTo>
                    <a:pt x="218598" y="123190"/>
                  </a:lnTo>
                  <a:lnTo>
                    <a:pt x="218129" y="121920"/>
                  </a:lnTo>
                  <a:lnTo>
                    <a:pt x="250437" y="121920"/>
                  </a:lnTo>
                  <a:lnTo>
                    <a:pt x="249968" y="123190"/>
                  </a:lnTo>
                  <a:close/>
                </a:path>
                <a:path w="485140"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40"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40" h="387350">
                  <a:moveTo>
                    <a:pt x="248409" y="124460"/>
                  </a:moveTo>
                  <a:lnTo>
                    <a:pt x="220149" y="124460"/>
                  </a:lnTo>
                  <a:lnTo>
                    <a:pt x="219139" y="123190"/>
                  </a:lnTo>
                  <a:lnTo>
                    <a:pt x="249419" y="123190"/>
                  </a:lnTo>
                  <a:lnTo>
                    <a:pt x="248409" y="124460"/>
                  </a:lnTo>
                  <a:close/>
                </a:path>
                <a:path w="485140" h="387350">
                  <a:moveTo>
                    <a:pt x="246640" y="125730"/>
                  </a:moveTo>
                  <a:lnTo>
                    <a:pt x="221927" y="125730"/>
                  </a:lnTo>
                  <a:lnTo>
                    <a:pt x="220634" y="124460"/>
                  </a:lnTo>
                  <a:lnTo>
                    <a:pt x="247932" y="124460"/>
                  </a:lnTo>
                  <a:lnTo>
                    <a:pt x="246640" y="125730"/>
                  </a:lnTo>
                  <a:close/>
                </a:path>
                <a:path w="485140" h="387350">
                  <a:moveTo>
                    <a:pt x="211658" y="127000"/>
                  </a:moveTo>
                  <a:lnTo>
                    <a:pt x="192301" y="127000"/>
                  </a:lnTo>
                  <a:lnTo>
                    <a:pt x="191792" y="125730"/>
                  </a:lnTo>
                  <a:lnTo>
                    <a:pt x="212175" y="125730"/>
                  </a:lnTo>
                  <a:lnTo>
                    <a:pt x="211658" y="127000"/>
                  </a:lnTo>
                  <a:close/>
                </a:path>
                <a:path w="485140" h="387350">
                  <a:moveTo>
                    <a:pt x="243966" y="127000"/>
                  </a:moveTo>
                  <a:lnTo>
                    <a:pt x="224609" y="127000"/>
                  </a:lnTo>
                  <a:lnTo>
                    <a:pt x="224092" y="125730"/>
                  </a:lnTo>
                  <a:lnTo>
                    <a:pt x="244475" y="125730"/>
                  </a:lnTo>
                  <a:lnTo>
                    <a:pt x="243966" y="127000"/>
                  </a:lnTo>
                  <a:close/>
                </a:path>
                <a:path w="485140" h="387350">
                  <a:moveTo>
                    <a:pt x="176071" y="128270"/>
                  </a:moveTo>
                  <a:lnTo>
                    <a:pt x="164098" y="128270"/>
                  </a:lnTo>
                  <a:lnTo>
                    <a:pt x="161779" y="127000"/>
                  </a:lnTo>
                  <a:lnTo>
                    <a:pt x="178317" y="127000"/>
                  </a:lnTo>
                  <a:lnTo>
                    <a:pt x="176071" y="128270"/>
                  </a:lnTo>
                  <a:close/>
                </a:path>
                <a:path w="485140" h="387350">
                  <a:moveTo>
                    <a:pt x="207683" y="128270"/>
                  </a:moveTo>
                  <a:lnTo>
                    <a:pt x="196276" y="128270"/>
                  </a:lnTo>
                  <a:lnTo>
                    <a:pt x="193796" y="127000"/>
                  </a:lnTo>
                  <a:lnTo>
                    <a:pt x="210156" y="127000"/>
                  </a:lnTo>
                  <a:lnTo>
                    <a:pt x="207683" y="128270"/>
                  </a:lnTo>
                  <a:close/>
                </a:path>
                <a:path w="485140" h="387350">
                  <a:moveTo>
                    <a:pt x="239983" y="128270"/>
                  </a:moveTo>
                  <a:lnTo>
                    <a:pt x="228584" y="128270"/>
                  </a:lnTo>
                  <a:lnTo>
                    <a:pt x="226111" y="127000"/>
                  </a:lnTo>
                  <a:lnTo>
                    <a:pt x="242463" y="127000"/>
                  </a:lnTo>
                  <a:lnTo>
                    <a:pt x="239983" y="128270"/>
                  </a:lnTo>
                  <a:close/>
                </a:path>
                <a:path w="485140" h="387350">
                  <a:moveTo>
                    <a:pt x="273260" y="128270"/>
                  </a:moveTo>
                  <a:lnTo>
                    <a:pt x="260188" y="128270"/>
                  </a:lnTo>
                  <a:lnTo>
                    <a:pt x="257974" y="127000"/>
                  </a:lnTo>
                  <a:lnTo>
                    <a:pt x="274262" y="127000"/>
                  </a:lnTo>
                  <a:lnTo>
                    <a:pt x="273260" y="128270"/>
                  </a:lnTo>
                  <a:close/>
                </a:path>
                <a:path w="485140"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40"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grpSp>
      <p:sp>
        <p:nvSpPr>
          <p:cNvPr id="5" name="object 5"/>
          <p:cNvSpPr/>
          <p:nvPr/>
        </p:nvSpPr>
        <p:spPr>
          <a:xfrm>
            <a:off x="15440677" y="9505965"/>
            <a:ext cx="2847340" cy="781050"/>
          </a:xfrm>
          <a:custGeom>
            <a:avLst/>
            <a:gdLst/>
            <a:ahLst/>
            <a:cxnLst/>
            <a:rect l="l" t="t" r="r" b="b"/>
            <a:pathLst>
              <a:path w="2847340" h="781050">
                <a:moveTo>
                  <a:pt x="523880" y="780940"/>
                </a:moveTo>
                <a:lnTo>
                  <a:pt x="0" y="780940"/>
                </a:lnTo>
                <a:lnTo>
                  <a:pt x="836257" y="0"/>
                </a:lnTo>
                <a:lnTo>
                  <a:pt x="1360138" y="0"/>
                </a:lnTo>
                <a:lnTo>
                  <a:pt x="523880" y="780940"/>
                </a:lnTo>
                <a:close/>
              </a:path>
              <a:path w="2847340" h="781050">
                <a:moveTo>
                  <a:pt x="1390507" y="780940"/>
                </a:moveTo>
                <a:lnTo>
                  <a:pt x="866626" y="780940"/>
                </a:lnTo>
                <a:lnTo>
                  <a:pt x="1702884" y="0"/>
                </a:lnTo>
                <a:lnTo>
                  <a:pt x="2226764" y="0"/>
                </a:lnTo>
                <a:lnTo>
                  <a:pt x="1390507" y="780940"/>
                </a:lnTo>
                <a:close/>
              </a:path>
              <a:path w="2847340" h="781050">
                <a:moveTo>
                  <a:pt x="2257135" y="780940"/>
                </a:moveTo>
                <a:lnTo>
                  <a:pt x="1733254" y="780940"/>
                </a:lnTo>
                <a:lnTo>
                  <a:pt x="2569511" y="0"/>
                </a:lnTo>
                <a:lnTo>
                  <a:pt x="2847321" y="0"/>
                </a:lnTo>
                <a:lnTo>
                  <a:pt x="2847321" y="229794"/>
                </a:lnTo>
                <a:lnTo>
                  <a:pt x="2257135" y="780940"/>
                </a:lnTo>
                <a:close/>
              </a:path>
            </a:pathLst>
          </a:custGeom>
          <a:solidFill>
            <a:srgbClr val="FF6F01"/>
          </a:solidFill>
        </p:spPr>
        <p:txBody>
          <a:bodyPr wrap="square" lIns="0" tIns="0" rIns="0" bIns="0" rtlCol="0"/>
          <a:lstStyle/>
          <a:p>
            <a:endParaRPr/>
          </a:p>
        </p:txBody>
      </p:sp>
      <p:sp>
        <p:nvSpPr>
          <p:cNvPr id="6" name="object 6"/>
          <p:cNvSpPr/>
          <p:nvPr/>
        </p:nvSpPr>
        <p:spPr>
          <a:xfrm>
            <a:off x="0" y="111768"/>
            <a:ext cx="3243580" cy="828675"/>
          </a:xfrm>
          <a:custGeom>
            <a:avLst/>
            <a:gdLst/>
            <a:ahLst/>
            <a:cxnLst/>
            <a:rect l="l" t="t" r="r" b="b"/>
            <a:pathLst>
              <a:path w="3243580" h="828675">
                <a:moveTo>
                  <a:pt x="516834" y="828582"/>
                </a:moveTo>
                <a:lnTo>
                  <a:pt x="0" y="828582"/>
                </a:lnTo>
                <a:lnTo>
                  <a:pt x="0" y="792156"/>
                </a:lnTo>
                <a:lnTo>
                  <a:pt x="848267" y="0"/>
                </a:lnTo>
                <a:lnTo>
                  <a:pt x="1404107" y="0"/>
                </a:lnTo>
                <a:lnTo>
                  <a:pt x="516834" y="828582"/>
                </a:lnTo>
                <a:close/>
              </a:path>
              <a:path w="3243580" h="828675">
                <a:moveTo>
                  <a:pt x="1436330" y="828582"/>
                </a:moveTo>
                <a:lnTo>
                  <a:pt x="880489" y="828582"/>
                </a:lnTo>
                <a:lnTo>
                  <a:pt x="1767763" y="0"/>
                </a:lnTo>
                <a:lnTo>
                  <a:pt x="2323603" y="0"/>
                </a:lnTo>
                <a:lnTo>
                  <a:pt x="1436330" y="828582"/>
                </a:lnTo>
                <a:close/>
              </a:path>
              <a:path w="3243580" h="828675">
                <a:moveTo>
                  <a:pt x="2355827" y="828582"/>
                </a:moveTo>
                <a:lnTo>
                  <a:pt x="1799986" y="828582"/>
                </a:lnTo>
                <a:lnTo>
                  <a:pt x="2687259" y="0"/>
                </a:lnTo>
                <a:lnTo>
                  <a:pt x="3243100" y="0"/>
                </a:lnTo>
                <a:lnTo>
                  <a:pt x="2355827" y="828582"/>
                </a:lnTo>
                <a:close/>
              </a:path>
            </a:pathLst>
          </a:custGeom>
          <a:solidFill>
            <a:srgbClr val="FF6F01"/>
          </a:solidFill>
        </p:spPr>
        <p:txBody>
          <a:bodyPr wrap="square" lIns="0" tIns="0" rIns="0" bIns="0" rtlCol="0"/>
          <a:lstStyle/>
          <a:p>
            <a:endParaRPr/>
          </a:p>
        </p:txBody>
      </p:sp>
      <p:sp>
        <p:nvSpPr>
          <p:cNvPr id="7" name="object 7"/>
          <p:cNvSpPr txBox="1"/>
          <p:nvPr/>
        </p:nvSpPr>
        <p:spPr>
          <a:xfrm>
            <a:off x="14461332" y="381666"/>
            <a:ext cx="1426210" cy="269240"/>
          </a:xfrm>
          <a:prstGeom prst="rect">
            <a:avLst/>
          </a:prstGeom>
        </p:spPr>
        <p:txBody>
          <a:bodyPr vert="horz" wrap="square" lIns="0" tIns="12700" rIns="0" bIns="0" rtlCol="0">
            <a:spAutoFit/>
          </a:bodyPr>
          <a:lstStyle/>
          <a:p>
            <a:pPr marL="12700">
              <a:lnSpc>
                <a:spcPct val="100000"/>
              </a:lnSpc>
              <a:spcBef>
                <a:spcPts val="100"/>
              </a:spcBef>
              <a:tabLst>
                <a:tab pos="661670" algn="l"/>
              </a:tabLst>
            </a:pPr>
            <a:r>
              <a:rPr sz="1600" spc="75" dirty="0">
                <a:solidFill>
                  <a:srgbClr val="FFFFFF"/>
                </a:solidFill>
                <a:latin typeface="Trebuchet MS"/>
                <a:cs typeface="Trebuchet MS"/>
              </a:rPr>
              <a:t>G</a:t>
            </a:r>
            <a:r>
              <a:rPr sz="1600" spc="-155" dirty="0">
                <a:solidFill>
                  <a:srgbClr val="FFFFFF"/>
                </a:solidFill>
                <a:latin typeface="Trebuchet MS"/>
                <a:cs typeface="Trebuchet MS"/>
              </a:rPr>
              <a:t> </a:t>
            </a:r>
            <a:r>
              <a:rPr sz="1600" spc="-70" dirty="0">
                <a:solidFill>
                  <a:srgbClr val="FFFFFF"/>
                </a:solidFill>
                <a:latin typeface="Trebuchet MS"/>
                <a:cs typeface="Trebuchet MS"/>
              </a:rPr>
              <a:t>Y</a:t>
            </a:r>
            <a:r>
              <a:rPr sz="1600" spc="-155" dirty="0">
                <a:solidFill>
                  <a:srgbClr val="FFFFFF"/>
                </a:solidFill>
                <a:latin typeface="Trebuchet MS"/>
                <a:cs typeface="Trebuchet MS"/>
              </a:rPr>
              <a:t> </a:t>
            </a:r>
            <a:r>
              <a:rPr sz="1600" spc="245" dirty="0">
                <a:solidFill>
                  <a:srgbClr val="FFFFFF"/>
                </a:solidFill>
                <a:latin typeface="Trebuchet MS"/>
                <a:cs typeface="Trebuchet MS"/>
              </a:rPr>
              <a:t>M</a:t>
            </a:r>
            <a:r>
              <a:rPr sz="1600" dirty="0">
                <a:solidFill>
                  <a:srgbClr val="FFFFFF"/>
                </a:solidFill>
                <a:latin typeface="Trebuchet MS"/>
                <a:cs typeface="Trebuchet MS"/>
              </a:rPr>
              <a:t>	</a:t>
            </a:r>
            <a:r>
              <a:rPr sz="1600" spc="40" dirty="0">
                <a:solidFill>
                  <a:srgbClr val="FFFFFF"/>
                </a:solidFill>
                <a:latin typeface="Trebuchet MS"/>
                <a:cs typeface="Trebuchet MS"/>
              </a:rPr>
              <a:t>P</a:t>
            </a:r>
            <a:r>
              <a:rPr sz="1600" spc="-155" dirty="0">
                <a:solidFill>
                  <a:srgbClr val="FFFFFF"/>
                </a:solidFill>
                <a:latin typeface="Trebuchet MS"/>
                <a:cs typeface="Trebuchet MS"/>
              </a:rPr>
              <a:t> </a:t>
            </a:r>
            <a:r>
              <a:rPr sz="1600" spc="10" dirty="0">
                <a:solidFill>
                  <a:srgbClr val="FFFFFF"/>
                </a:solidFill>
                <a:latin typeface="Trebuchet MS"/>
                <a:cs typeface="Trebuchet MS"/>
              </a:rPr>
              <a:t>L</a:t>
            </a:r>
            <a:r>
              <a:rPr sz="1600" spc="-155" dirty="0">
                <a:solidFill>
                  <a:srgbClr val="FFFFFF"/>
                </a:solidFill>
                <a:latin typeface="Trebuchet MS"/>
                <a:cs typeface="Trebuchet MS"/>
              </a:rPr>
              <a:t> </a:t>
            </a:r>
            <a:r>
              <a:rPr sz="1600" spc="15" dirty="0">
                <a:solidFill>
                  <a:srgbClr val="FFFFFF"/>
                </a:solidFill>
                <a:latin typeface="Trebuchet MS"/>
                <a:cs typeface="Trebuchet MS"/>
              </a:rPr>
              <a:t>A</a:t>
            </a:r>
            <a:r>
              <a:rPr sz="1600" spc="-155" dirty="0">
                <a:solidFill>
                  <a:srgbClr val="FFFFFF"/>
                </a:solidFill>
                <a:latin typeface="Trebuchet MS"/>
                <a:cs typeface="Trebuchet MS"/>
              </a:rPr>
              <a:t> </a:t>
            </a:r>
            <a:r>
              <a:rPr sz="1600" spc="35" dirty="0">
                <a:solidFill>
                  <a:srgbClr val="FFFFFF"/>
                </a:solidFill>
                <a:latin typeface="Trebuchet MS"/>
                <a:cs typeface="Trebuchet MS"/>
              </a:rPr>
              <a:t>C</a:t>
            </a:r>
            <a:r>
              <a:rPr sz="1600" spc="-155" dirty="0">
                <a:solidFill>
                  <a:srgbClr val="FFFFFF"/>
                </a:solidFill>
                <a:latin typeface="Trebuchet MS"/>
                <a:cs typeface="Trebuchet MS"/>
              </a:rPr>
              <a:t> </a:t>
            </a:r>
            <a:r>
              <a:rPr sz="1600" spc="25" dirty="0">
                <a:solidFill>
                  <a:srgbClr val="FFFFFF"/>
                </a:solidFill>
                <a:latin typeface="Trebuchet MS"/>
                <a:cs typeface="Trebuchet MS"/>
              </a:rPr>
              <a:t>E</a:t>
            </a:r>
            <a:endParaRPr sz="1600">
              <a:latin typeface="Trebuchet MS"/>
              <a:cs typeface="Trebuchet MS"/>
            </a:endParaRPr>
          </a:p>
        </p:txBody>
      </p:sp>
      <p:sp>
        <p:nvSpPr>
          <p:cNvPr id="8" name="object 8"/>
          <p:cNvSpPr txBox="1">
            <a:spLocks noGrp="1"/>
          </p:cNvSpPr>
          <p:nvPr>
            <p:ph type="title"/>
          </p:nvPr>
        </p:nvSpPr>
        <p:spPr>
          <a:xfrm>
            <a:off x="1371600" y="2597211"/>
            <a:ext cx="5638800" cy="782265"/>
          </a:xfrm>
          <a:prstGeom prst="rect">
            <a:avLst/>
          </a:prstGeom>
        </p:spPr>
        <p:txBody>
          <a:bodyPr vert="horz" wrap="square" lIns="0" tIns="12700" rIns="0" bIns="0" rtlCol="0">
            <a:spAutoFit/>
          </a:bodyPr>
          <a:lstStyle/>
          <a:p>
            <a:pPr marL="12700">
              <a:lnSpc>
                <a:spcPct val="100000"/>
              </a:lnSpc>
              <a:spcBef>
                <a:spcPts val="100"/>
              </a:spcBef>
            </a:pPr>
            <a:r>
              <a:rPr sz="4800" spc="-150" dirty="0">
                <a:solidFill>
                  <a:srgbClr val="FFFFFF"/>
                </a:solidFill>
              </a:rPr>
              <a:t>ADMIN</a:t>
            </a:r>
            <a:r>
              <a:rPr sz="5000" spc="-340" dirty="0">
                <a:solidFill>
                  <a:srgbClr val="FFFFFF"/>
                </a:solidFill>
              </a:rPr>
              <a:t> </a:t>
            </a:r>
            <a:r>
              <a:rPr sz="5000" spc="-150" dirty="0">
                <a:solidFill>
                  <a:srgbClr val="FFFFFF"/>
                </a:solidFill>
              </a:rPr>
              <a:t>DASHBOARD</a:t>
            </a:r>
            <a:endParaRPr sz="5000" spc="-150" dirty="0"/>
          </a:p>
        </p:txBody>
      </p:sp>
      <p:sp>
        <p:nvSpPr>
          <p:cNvPr id="9" name="object 9"/>
          <p:cNvSpPr txBox="1"/>
          <p:nvPr/>
        </p:nvSpPr>
        <p:spPr>
          <a:xfrm>
            <a:off x="7740030" y="2916228"/>
            <a:ext cx="8240395" cy="3957686"/>
          </a:xfrm>
          <a:prstGeom prst="rect">
            <a:avLst/>
          </a:prstGeom>
        </p:spPr>
        <p:txBody>
          <a:bodyPr vert="horz" wrap="square" lIns="0" tIns="12700" rIns="0" bIns="0" rtlCol="0">
            <a:spAutoFit/>
          </a:bodyPr>
          <a:lstStyle/>
          <a:p>
            <a:pPr marL="12700" marR="5080">
              <a:lnSpc>
                <a:spcPct val="114999"/>
              </a:lnSpc>
              <a:spcBef>
                <a:spcPts val="100"/>
              </a:spcBef>
            </a:pPr>
            <a:r>
              <a:rPr sz="2500" spc="-15" dirty="0">
                <a:solidFill>
                  <a:srgbClr val="FFFFFF"/>
                </a:solidFill>
                <a:latin typeface="Trebuchet MS"/>
                <a:cs typeface="Trebuchet MS"/>
              </a:rPr>
              <a:t>The </a:t>
            </a:r>
            <a:r>
              <a:rPr sz="2500" spc="35" dirty="0">
                <a:solidFill>
                  <a:srgbClr val="FFFFFF"/>
                </a:solidFill>
                <a:latin typeface="Trebuchet MS"/>
                <a:cs typeface="Trebuchet MS"/>
              </a:rPr>
              <a:t>admin </a:t>
            </a:r>
            <a:r>
              <a:rPr sz="2500" spc="70" dirty="0">
                <a:solidFill>
                  <a:srgbClr val="FFFFFF"/>
                </a:solidFill>
                <a:latin typeface="Trebuchet MS"/>
                <a:cs typeface="Trebuchet MS"/>
              </a:rPr>
              <a:t>dashboard </a:t>
            </a:r>
            <a:r>
              <a:rPr sz="2500" spc="40" dirty="0">
                <a:solidFill>
                  <a:srgbClr val="FFFFFF"/>
                </a:solidFill>
                <a:latin typeface="Trebuchet MS"/>
                <a:cs typeface="Trebuchet MS"/>
              </a:rPr>
              <a:t>design focuses </a:t>
            </a:r>
            <a:r>
              <a:rPr sz="2500" spc="110" dirty="0">
                <a:solidFill>
                  <a:srgbClr val="FFFFFF"/>
                </a:solidFill>
                <a:latin typeface="Trebuchet MS"/>
                <a:cs typeface="Trebuchet MS"/>
              </a:rPr>
              <a:t>on </a:t>
            </a:r>
            <a:r>
              <a:rPr sz="2500" spc="-70" dirty="0">
                <a:solidFill>
                  <a:srgbClr val="FFFFFF"/>
                </a:solidFill>
                <a:latin typeface="Trebuchet MS"/>
                <a:cs typeface="Trebuchet MS"/>
              </a:rPr>
              <a:t>intuitive </a:t>
            </a:r>
            <a:r>
              <a:rPr sz="2500" spc="60" dirty="0">
                <a:solidFill>
                  <a:srgbClr val="FFFFFF"/>
                </a:solidFill>
                <a:latin typeface="Trebuchet MS"/>
                <a:cs typeface="Trebuchet MS"/>
              </a:rPr>
              <a:t>user </a:t>
            </a:r>
            <a:r>
              <a:rPr sz="2500" spc="65" dirty="0">
                <a:solidFill>
                  <a:srgbClr val="FFFFFF"/>
                </a:solidFill>
                <a:latin typeface="Trebuchet MS"/>
                <a:cs typeface="Trebuchet MS"/>
              </a:rPr>
              <a:t> </a:t>
            </a:r>
            <a:r>
              <a:rPr sz="2500" spc="35" dirty="0">
                <a:solidFill>
                  <a:srgbClr val="FFFFFF"/>
                </a:solidFill>
                <a:latin typeface="Trebuchet MS"/>
                <a:cs typeface="Trebuchet MS"/>
              </a:rPr>
              <a:t>management</a:t>
            </a:r>
            <a:r>
              <a:rPr sz="2500" spc="-114" dirty="0">
                <a:solidFill>
                  <a:srgbClr val="FFFFFF"/>
                </a:solidFill>
                <a:latin typeface="Trebuchet MS"/>
                <a:cs typeface="Trebuchet MS"/>
              </a:rPr>
              <a:t> </a:t>
            </a:r>
            <a:r>
              <a:rPr sz="2500" spc="-60" dirty="0">
                <a:solidFill>
                  <a:srgbClr val="FFFFFF"/>
                </a:solidFill>
                <a:latin typeface="Trebuchet MS"/>
                <a:cs typeface="Trebuchet MS"/>
              </a:rPr>
              <a:t>functionalities,</a:t>
            </a:r>
            <a:r>
              <a:rPr sz="2500" spc="-110" dirty="0">
                <a:solidFill>
                  <a:srgbClr val="FFFFFF"/>
                </a:solidFill>
                <a:latin typeface="Trebuchet MS"/>
                <a:cs typeface="Trebuchet MS"/>
              </a:rPr>
              <a:t> </a:t>
            </a:r>
            <a:r>
              <a:rPr sz="2500" spc="5" dirty="0">
                <a:solidFill>
                  <a:srgbClr val="FFFFFF"/>
                </a:solidFill>
                <a:latin typeface="Trebuchet MS"/>
                <a:cs typeface="Trebuchet MS"/>
              </a:rPr>
              <a:t>enabling</a:t>
            </a:r>
            <a:r>
              <a:rPr sz="2500" spc="-110" dirty="0">
                <a:solidFill>
                  <a:srgbClr val="FFFFFF"/>
                </a:solidFill>
                <a:latin typeface="Trebuchet MS"/>
                <a:cs typeface="Trebuchet MS"/>
              </a:rPr>
              <a:t> </a:t>
            </a:r>
            <a:r>
              <a:rPr sz="2500" spc="55" dirty="0">
                <a:solidFill>
                  <a:srgbClr val="FFFFFF"/>
                </a:solidFill>
                <a:latin typeface="Trebuchet MS"/>
                <a:cs typeface="Trebuchet MS"/>
              </a:rPr>
              <a:t>admins</a:t>
            </a:r>
            <a:r>
              <a:rPr sz="2500" spc="-110" dirty="0">
                <a:solidFill>
                  <a:srgbClr val="FFFFFF"/>
                </a:solidFill>
                <a:latin typeface="Trebuchet MS"/>
                <a:cs typeface="Trebuchet MS"/>
              </a:rPr>
              <a:t> </a:t>
            </a:r>
            <a:r>
              <a:rPr sz="2500" spc="-20" dirty="0">
                <a:solidFill>
                  <a:srgbClr val="FFFFFF"/>
                </a:solidFill>
                <a:latin typeface="Trebuchet MS"/>
                <a:cs typeface="Trebuchet MS"/>
              </a:rPr>
              <a:t>to</a:t>
            </a:r>
            <a:r>
              <a:rPr sz="2500" spc="-110" dirty="0">
                <a:solidFill>
                  <a:srgbClr val="FFFFFF"/>
                </a:solidFill>
                <a:latin typeface="Trebuchet MS"/>
                <a:cs typeface="Trebuchet MS"/>
              </a:rPr>
              <a:t> </a:t>
            </a:r>
            <a:r>
              <a:rPr sz="2500" spc="-50" dirty="0">
                <a:solidFill>
                  <a:srgbClr val="FFFFFF"/>
                </a:solidFill>
                <a:latin typeface="Trebuchet MS"/>
                <a:cs typeface="Trebuchet MS"/>
              </a:rPr>
              <a:t>add,</a:t>
            </a:r>
            <a:r>
              <a:rPr sz="2500" spc="-110" dirty="0">
                <a:solidFill>
                  <a:srgbClr val="FFFFFF"/>
                </a:solidFill>
                <a:latin typeface="Trebuchet MS"/>
                <a:cs typeface="Trebuchet MS"/>
              </a:rPr>
              <a:t> </a:t>
            </a:r>
            <a:r>
              <a:rPr sz="2500" spc="-120" dirty="0">
                <a:solidFill>
                  <a:srgbClr val="FFFFFF"/>
                </a:solidFill>
                <a:latin typeface="Trebuchet MS"/>
                <a:cs typeface="Trebuchet MS"/>
              </a:rPr>
              <a:t>edit, </a:t>
            </a:r>
            <a:r>
              <a:rPr sz="2500" spc="-740" dirty="0">
                <a:solidFill>
                  <a:srgbClr val="FFFFFF"/>
                </a:solidFill>
                <a:latin typeface="Trebuchet MS"/>
                <a:cs typeface="Trebuchet MS"/>
              </a:rPr>
              <a:t> </a:t>
            </a:r>
            <a:r>
              <a:rPr sz="2500" spc="5" dirty="0">
                <a:solidFill>
                  <a:srgbClr val="FFFFFF"/>
                </a:solidFill>
                <a:latin typeface="Trebuchet MS"/>
                <a:cs typeface="Trebuchet MS"/>
              </a:rPr>
              <a:t>a</a:t>
            </a:r>
            <a:r>
              <a:rPr sz="2500" spc="100" dirty="0">
                <a:solidFill>
                  <a:srgbClr val="FFFFFF"/>
                </a:solidFill>
                <a:latin typeface="Trebuchet MS"/>
                <a:cs typeface="Trebuchet MS"/>
              </a:rPr>
              <a:t>n</a:t>
            </a:r>
            <a:r>
              <a:rPr sz="2500" spc="95" dirty="0">
                <a:solidFill>
                  <a:srgbClr val="FFFFFF"/>
                </a:solidFill>
                <a:latin typeface="Trebuchet MS"/>
                <a:cs typeface="Trebuchet MS"/>
              </a:rPr>
              <a:t>d</a:t>
            </a:r>
            <a:r>
              <a:rPr sz="2500" spc="-105" dirty="0">
                <a:solidFill>
                  <a:srgbClr val="FFFFFF"/>
                </a:solidFill>
                <a:latin typeface="Trebuchet MS"/>
                <a:cs typeface="Trebuchet MS"/>
              </a:rPr>
              <a:t> </a:t>
            </a:r>
            <a:r>
              <a:rPr sz="2500" spc="90" dirty="0">
                <a:solidFill>
                  <a:srgbClr val="FFFFFF"/>
                </a:solidFill>
                <a:latin typeface="Trebuchet MS"/>
                <a:cs typeface="Trebuchet MS"/>
              </a:rPr>
              <a:t>d</a:t>
            </a:r>
            <a:r>
              <a:rPr sz="2500" dirty="0">
                <a:solidFill>
                  <a:srgbClr val="FFFFFF"/>
                </a:solidFill>
                <a:latin typeface="Trebuchet MS"/>
                <a:cs typeface="Trebuchet MS"/>
              </a:rPr>
              <a:t>e</a:t>
            </a:r>
            <a:r>
              <a:rPr sz="2500" spc="-175" dirty="0">
                <a:solidFill>
                  <a:srgbClr val="FFFFFF"/>
                </a:solidFill>
                <a:latin typeface="Trebuchet MS"/>
                <a:cs typeface="Trebuchet MS"/>
              </a:rPr>
              <a:t>l</a:t>
            </a:r>
            <a:r>
              <a:rPr sz="2500" dirty="0">
                <a:solidFill>
                  <a:srgbClr val="FFFFFF"/>
                </a:solidFill>
                <a:latin typeface="Trebuchet MS"/>
                <a:cs typeface="Trebuchet MS"/>
              </a:rPr>
              <a:t>e</a:t>
            </a:r>
            <a:r>
              <a:rPr sz="2500" spc="-155" dirty="0">
                <a:solidFill>
                  <a:srgbClr val="FFFFFF"/>
                </a:solidFill>
                <a:latin typeface="Trebuchet MS"/>
                <a:cs typeface="Trebuchet MS"/>
              </a:rPr>
              <a:t>t</a:t>
            </a:r>
            <a:r>
              <a:rPr sz="2500" spc="5" dirty="0">
                <a:solidFill>
                  <a:srgbClr val="FFFFFF"/>
                </a:solidFill>
                <a:latin typeface="Trebuchet MS"/>
                <a:cs typeface="Trebuchet MS"/>
              </a:rPr>
              <a:t>e</a:t>
            </a:r>
            <a:r>
              <a:rPr sz="2500" spc="-105" dirty="0">
                <a:solidFill>
                  <a:srgbClr val="FFFFFF"/>
                </a:solidFill>
                <a:latin typeface="Trebuchet MS"/>
                <a:cs typeface="Trebuchet MS"/>
              </a:rPr>
              <a:t> </a:t>
            </a:r>
            <a:r>
              <a:rPr sz="2500" spc="100" dirty="0">
                <a:solidFill>
                  <a:srgbClr val="FFFFFF"/>
                </a:solidFill>
                <a:latin typeface="Trebuchet MS"/>
                <a:cs typeface="Trebuchet MS"/>
              </a:rPr>
              <a:t>u</a:t>
            </a:r>
            <a:r>
              <a:rPr sz="2500" spc="145" dirty="0">
                <a:solidFill>
                  <a:srgbClr val="FFFFFF"/>
                </a:solidFill>
                <a:latin typeface="Trebuchet MS"/>
                <a:cs typeface="Trebuchet MS"/>
              </a:rPr>
              <a:t>s</a:t>
            </a:r>
            <a:r>
              <a:rPr sz="2500" dirty="0">
                <a:solidFill>
                  <a:srgbClr val="FFFFFF"/>
                </a:solidFill>
                <a:latin typeface="Trebuchet MS"/>
                <a:cs typeface="Trebuchet MS"/>
              </a:rPr>
              <a:t>e</a:t>
            </a:r>
            <a:r>
              <a:rPr sz="2500" spc="-5" dirty="0">
                <a:solidFill>
                  <a:srgbClr val="FFFFFF"/>
                </a:solidFill>
                <a:latin typeface="Trebuchet MS"/>
                <a:cs typeface="Trebuchet MS"/>
              </a:rPr>
              <a:t>r</a:t>
            </a:r>
            <a:r>
              <a:rPr sz="2500" spc="150" dirty="0">
                <a:solidFill>
                  <a:srgbClr val="FFFFFF"/>
                </a:solidFill>
                <a:latin typeface="Trebuchet MS"/>
                <a:cs typeface="Trebuchet MS"/>
              </a:rPr>
              <a:t>s</a:t>
            </a:r>
            <a:r>
              <a:rPr sz="2500" spc="-105" dirty="0">
                <a:solidFill>
                  <a:srgbClr val="FFFFFF"/>
                </a:solidFill>
                <a:latin typeface="Trebuchet MS"/>
                <a:cs typeface="Trebuchet MS"/>
              </a:rPr>
              <a:t> </a:t>
            </a:r>
            <a:r>
              <a:rPr sz="2500" dirty="0">
                <a:solidFill>
                  <a:srgbClr val="FFFFFF"/>
                </a:solidFill>
                <a:latin typeface="Trebuchet MS"/>
                <a:cs typeface="Trebuchet MS"/>
              </a:rPr>
              <a:t>e</a:t>
            </a:r>
            <a:r>
              <a:rPr sz="2500" spc="-175" dirty="0">
                <a:solidFill>
                  <a:srgbClr val="FFFFFF"/>
                </a:solidFill>
                <a:latin typeface="Trebuchet MS"/>
                <a:cs typeface="Trebuchet MS"/>
              </a:rPr>
              <a:t>ff</a:t>
            </a:r>
            <a:r>
              <a:rPr sz="2500" spc="114" dirty="0">
                <a:solidFill>
                  <a:srgbClr val="FFFFFF"/>
                </a:solidFill>
                <a:latin typeface="Trebuchet MS"/>
                <a:cs typeface="Trebuchet MS"/>
              </a:rPr>
              <a:t>o</a:t>
            </a:r>
            <a:r>
              <a:rPr sz="2500" spc="-5" dirty="0">
                <a:solidFill>
                  <a:srgbClr val="FFFFFF"/>
                </a:solidFill>
                <a:latin typeface="Trebuchet MS"/>
                <a:cs typeface="Trebuchet MS"/>
              </a:rPr>
              <a:t>r</a:t>
            </a:r>
            <a:r>
              <a:rPr sz="2500" spc="-155" dirty="0">
                <a:solidFill>
                  <a:srgbClr val="FFFFFF"/>
                </a:solidFill>
                <a:latin typeface="Trebuchet MS"/>
                <a:cs typeface="Trebuchet MS"/>
              </a:rPr>
              <a:t>t</a:t>
            </a:r>
            <a:r>
              <a:rPr sz="2500" spc="-175" dirty="0">
                <a:solidFill>
                  <a:srgbClr val="FFFFFF"/>
                </a:solidFill>
                <a:latin typeface="Trebuchet MS"/>
                <a:cs typeface="Trebuchet MS"/>
              </a:rPr>
              <a:t>l</a:t>
            </a:r>
            <a:r>
              <a:rPr sz="2500" dirty="0">
                <a:solidFill>
                  <a:srgbClr val="FFFFFF"/>
                </a:solidFill>
                <a:latin typeface="Trebuchet MS"/>
                <a:cs typeface="Trebuchet MS"/>
              </a:rPr>
              <a:t>e</a:t>
            </a:r>
            <a:r>
              <a:rPr sz="2500" spc="145" dirty="0">
                <a:solidFill>
                  <a:srgbClr val="FFFFFF"/>
                </a:solidFill>
                <a:latin typeface="Trebuchet MS"/>
                <a:cs typeface="Trebuchet MS"/>
              </a:rPr>
              <a:t>ss</a:t>
            </a:r>
            <a:r>
              <a:rPr sz="2500" spc="-175" dirty="0">
                <a:solidFill>
                  <a:srgbClr val="FFFFFF"/>
                </a:solidFill>
                <a:latin typeface="Trebuchet MS"/>
                <a:cs typeface="Trebuchet MS"/>
              </a:rPr>
              <a:t>l</a:t>
            </a:r>
            <a:r>
              <a:rPr sz="2500" spc="-95" dirty="0">
                <a:solidFill>
                  <a:srgbClr val="FFFFFF"/>
                </a:solidFill>
                <a:latin typeface="Trebuchet MS"/>
                <a:cs typeface="Trebuchet MS"/>
              </a:rPr>
              <a:t>y</a:t>
            </a:r>
            <a:r>
              <a:rPr sz="2500" spc="-325" dirty="0">
                <a:solidFill>
                  <a:srgbClr val="FFFFFF"/>
                </a:solidFill>
                <a:latin typeface="Trebuchet MS"/>
                <a:cs typeface="Trebuchet MS"/>
              </a:rPr>
              <a:t>.</a:t>
            </a:r>
            <a:r>
              <a:rPr sz="2500" spc="-105" dirty="0">
                <a:solidFill>
                  <a:srgbClr val="FFFFFF"/>
                </a:solidFill>
                <a:latin typeface="Trebuchet MS"/>
                <a:cs typeface="Trebuchet MS"/>
              </a:rPr>
              <a:t> </a:t>
            </a:r>
            <a:r>
              <a:rPr sz="2500" spc="-70" dirty="0">
                <a:solidFill>
                  <a:srgbClr val="FFFFFF"/>
                </a:solidFill>
                <a:latin typeface="Trebuchet MS"/>
                <a:cs typeface="Trebuchet MS"/>
              </a:rPr>
              <a:t>I</a:t>
            </a:r>
            <a:r>
              <a:rPr sz="2500" spc="-155" dirty="0">
                <a:solidFill>
                  <a:srgbClr val="FFFFFF"/>
                </a:solidFill>
                <a:latin typeface="Trebuchet MS"/>
                <a:cs typeface="Trebuchet MS"/>
              </a:rPr>
              <a:t>t</a:t>
            </a:r>
            <a:r>
              <a:rPr sz="2500" spc="-105" dirty="0">
                <a:solidFill>
                  <a:srgbClr val="FFFFFF"/>
                </a:solidFill>
                <a:latin typeface="Trebuchet MS"/>
                <a:cs typeface="Trebuchet MS"/>
              </a:rPr>
              <a:t> </a:t>
            </a:r>
            <a:r>
              <a:rPr sz="2500" spc="-150" dirty="0">
                <a:solidFill>
                  <a:srgbClr val="FFFFFF"/>
                </a:solidFill>
                <a:latin typeface="Trebuchet MS"/>
                <a:cs typeface="Trebuchet MS"/>
              </a:rPr>
              <a:t>i</a:t>
            </a:r>
            <a:r>
              <a:rPr sz="2500" spc="100" dirty="0">
                <a:solidFill>
                  <a:srgbClr val="FFFFFF"/>
                </a:solidFill>
                <a:latin typeface="Trebuchet MS"/>
                <a:cs typeface="Trebuchet MS"/>
              </a:rPr>
              <a:t>n</a:t>
            </a:r>
            <a:r>
              <a:rPr sz="2500" spc="-55" dirty="0">
                <a:solidFill>
                  <a:srgbClr val="FFFFFF"/>
                </a:solidFill>
                <a:latin typeface="Trebuchet MS"/>
                <a:cs typeface="Trebuchet MS"/>
              </a:rPr>
              <a:t>c</a:t>
            </a:r>
            <a:r>
              <a:rPr sz="2500" spc="114" dirty="0">
                <a:solidFill>
                  <a:srgbClr val="FFFFFF"/>
                </a:solidFill>
                <a:latin typeface="Trebuchet MS"/>
                <a:cs typeface="Trebuchet MS"/>
              </a:rPr>
              <a:t>o</a:t>
            </a:r>
            <a:r>
              <a:rPr sz="2500" spc="-5" dirty="0">
                <a:solidFill>
                  <a:srgbClr val="FFFFFF"/>
                </a:solidFill>
                <a:latin typeface="Trebuchet MS"/>
                <a:cs typeface="Trebuchet MS"/>
              </a:rPr>
              <a:t>r</a:t>
            </a:r>
            <a:r>
              <a:rPr sz="2500" spc="90" dirty="0">
                <a:solidFill>
                  <a:srgbClr val="FFFFFF"/>
                </a:solidFill>
                <a:latin typeface="Trebuchet MS"/>
                <a:cs typeface="Trebuchet MS"/>
              </a:rPr>
              <a:t>p</a:t>
            </a:r>
            <a:r>
              <a:rPr sz="2500" spc="114" dirty="0">
                <a:solidFill>
                  <a:srgbClr val="FFFFFF"/>
                </a:solidFill>
                <a:latin typeface="Trebuchet MS"/>
                <a:cs typeface="Trebuchet MS"/>
              </a:rPr>
              <a:t>o</a:t>
            </a:r>
            <a:r>
              <a:rPr sz="2500" spc="-5" dirty="0">
                <a:solidFill>
                  <a:srgbClr val="FFFFFF"/>
                </a:solidFill>
                <a:latin typeface="Trebuchet MS"/>
                <a:cs typeface="Trebuchet MS"/>
              </a:rPr>
              <a:t>r</a:t>
            </a:r>
            <a:r>
              <a:rPr sz="2500" spc="5" dirty="0">
                <a:solidFill>
                  <a:srgbClr val="FFFFFF"/>
                </a:solidFill>
                <a:latin typeface="Trebuchet MS"/>
                <a:cs typeface="Trebuchet MS"/>
              </a:rPr>
              <a:t>a</a:t>
            </a:r>
            <a:r>
              <a:rPr sz="2500" spc="-155" dirty="0">
                <a:solidFill>
                  <a:srgbClr val="FFFFFF"/>
                </a:solidFill>
                <a:latin typeface="Trebuchet MS"/>
                <a:cs typeface="Trebuchet MS"/>
              </a:rPr>
              <a:t>t</a:t>
            </a:r>
            <a:r>
              <a:rPr sz="2500" dirty="0">
                <a:solidFill>
                  <a:srgbClr val="FFFFFF"/>
                </a:solidFill>
                <a:latin typeface="Trebuchet MS"/>
                <a:cs typeface="Trebuchet MS"/>
              </a:rPr>
              <a:t>e</a:t>
            </a:r>
            <a:r>
              <a:rPr sz="2500" spc="150" dirty="0">
                <a:solidFill>
                  <a:srgbClr val="FFFFFF"/>
                </a:solidFill>
                <a:latin typeface="Trebuchet MS"/>
                <a:cs typeface="Trebuchet MS"/>
              </a:rPr>
              <a:t>s</a:t>
            </a:r>
            <a:r>
              <a:rPr sz="2500" spc="-105" dirty="0">
                <a:solidFill>
                  <a:srgbClr val="FFFFFF"/>
                </a:solidFill>
                <a:latin typeface="Trebuchet MS"/>
                <a:cs typeface="Trebuchet MS"/>
              </a:rPr>
              <a:t> </a:t>
            </a:r>
            <a:r>
              <a:rPr sz="2500" spc="125" dirty="0">
                <a:solidFill>
                  <a:srgbClr val="FFFFFF"/>
                </a:solidFill>
                <a:latin typeface="Trebuchet MS"/>
                <a:cs typeface="Trebuchet MS"/>
              </a:rPr>
              <a:t>m</a:t>
            </a:r>
            <a:r>
              <a:rPr sz="2500" spc="114" dirty="0">
                <a:solidFill>
                  <a:srgbClr val="FFFFFF"/>
                </a:solidFill>
                <a:latin typeface="Trebuchet MS"/>
                <a:cs typeface="Trebuchet MS"/>
              </a:rPr>
              <a:t>o</a:t>
            </a:r>
            <a:r>
              <a:rPr sz="2500" spc="90" dirty="0">
                <a:solidFill>
                  <a:srgbClr val="FFFFFF"/>
                </a:solidFill>
                <a:latin typeface="Trebuchet MS"/>
                <a:cs typeface="Trebuchet MS"/>
              </a:rPr>
              <a:t>d</a:t>
            </a:r>
            <a:r>
              <a:rPr sz="2500" spc="100" dirty="0">
                <a:solidFill>
                  <a:srgbClr val="FFFFFF"/>
                </a:solidFill>
                <a:latin typeface="Trebuchet MS"/>
                <a:cs typeface="Trebuchet MS"/>
              </a:rPr>
              <a:t>u</a:t>
            </a:r>
            <a:r>
              <a:rPr sz="2500" spc="-175" dirty="0">
                <a:solidFill>
                  <a:srgbClr val="FFFFFF"/>
                </a:solidFill>
                <a:latin typeface="Trebuchet MS"/>
                <a:cs typeface="Trebuchet MS"/>
              </a:rPr>
              <a:t>l</a:t>
            </a:r>
            <a:r>
              <a:rPr sz="2500" dirty="0">
                <a:solidFill>
                  <a:srgbClr val="FFFFFF"/>
                </a:solidFill>
                <a:latin typeface="Trebuchet MS"/>
                <a:cs typeface="Trebuchet MS"/>
              </a:rPr>
              <a:t>e</a:t>
            </a:r>
            <a:r>
              <a:rPr sz="2500" spc="150" dirty="0">
                <a:solidFill>
                  <a:srgbClr val="FFFFFF"/>
                </a:solidFill>
                <a:latin typeface="Trebuchet MS"/>
                <a:cs typeface="Trebuchet MS"/>
              </a:rPr>
              <a:t>s</a:t>
            </a:r>
            <a:r>
              <a:rPr sz="2500" spc="-105" dirty="0">
                <a:solidFill>
                  <a:srgbClr val="FFFFFF"/>
                </a:solidFill>
                <a:latin typeface="Trebuchet MS"/>
                <a:cs typeface="Trebuchet MS"/>
              </a:rPr>
              <a:t> </a:t>
            </a:r>
            <a:r>
              <a:rPr sz="2500" spc="-175" dirty="0">
                <a:solidFill>
                  <a:srgbClr val="FFFFFF"/>
                </a:solidFill>
                <a:latin typeface="Trebuchet MS"/>
                <a:cs typeface="Trebuchet MS"/>
              </a:rPr>
              <a:t>f</a:t>
            </a:r>
            <a:r>
              <a:rPr sz="2500" spc="114" dirty="0">
                <a:solidFill>
                  <a:srgbClr val="FFFFFF"/>
                </a:solidFill>
                <a:latin typeface="Trebuchet MS"/>
                <a:cs typeface="Trebuchet MS"/>
              </a:rPr>
              <a:t>o</a:t>
            </a:r>
            <a:r>
              <a:rPr sz="2500" dirty="0">
                <a:solidFill>
                  <a:srgbClr val="FFFFFF"/>
                </a:solidFill>
                <a:latin typeface="Trebuchet MS"/>
                <a:cs typeface="Trebuchet MS"/>
              </a:rPr>
              <a:t>r </a:t>
            </a:r>
            <a:r>
              <a:rPr lang="en-IN" sz="2500" dirty="0">
                <a:solidFill>
                  <a:srgbClr val="FFFFFF"/>
                </a:solidFill>
                <a:latin typeface="Trebuchet MS"/>
                <a:cs typeface="Trebuchet MS"/>
              </a:rPr>
              <a:t>managing </a:t>
            </a:r>
            <a:r>
              <a:rPr sz="2500" spc="-50" dirty="0">
                <a:solidFill>
                  <a:srgbClr val="FFFFFF"/>
                </a:solidFill>
                <a:latin typeface="Trebuchet MS"/>
                <a:cs typeface="Trebuchet MS"/>
              </a:rPr>
              <a:t>slots, </a:t>
            </a:r>
            <a:r>
              <a:rPr sz="2500" spc="65" dirty="0">
                <a:solidFill>
                  <a:srgbClr val="FFFFFF"/>
                </a:solidFill>
                <a:latin typeface="Trebuchet MS"/>
                <a:cs typeface="Trebuchet MS"/>
              </a:rPr>
              <a:t>and </a:t>
            </a:r>
            <a:r>
              <a:rPr sz="2500" spc="35" dirty="0">
                <a:solidFill>
                  <a:srgbClr val="FFFFFF"/>
                </a:solidFill>
                <a:latin typeface="Trebuchet MS"/>
                <a:cs typeface="Trebuchet MS"/>
              </a:rPr>
              <a:t>customer </a:t>
            </a:r>
            <a:r>
              <a:rPr sz="2500" spc="40" dirty="0">
                <a:solidFill>
                  <a:srgbClr val="FFFFFF"/>
                </a:solidFill>
                <a:latin typeface="Trebuchet MS"/>
                <a:cs typeface="Trebuchet MS"/>
              </a:rPr>
              <a:t> </a:t>
            </a:r>
            <a:r>
              <a:rPr sz="2500" spc="-5" dirty="0">
                <a:solidFill>
                  <a:srgbClr val="FFFFFF"/>
                </a:solidFill>
                <a:latin typeface="Trebuchet MS"/>
                <a:cs typeface="Trebuchet MS"/>
              </a:rPr>
              <a:t>information </a:t>
            </a:r>
            <a:r>
              <a:rPr sz="2500" spc="-114" dirty="0">
                <a:solidFill>
                  <a:srgbClr val="FFFFFF"/>
                </a:solidFill>
                <a:latin typeface="Trebuchet MS"/>
                <a:cs typeface="Trebuchet MS"/>
              </a:rPr>
              <a:t>efficiently. </a:t>
            </a:r>
            <a:r>
              <a:rPr sz="2500" spc="-15" dirty="0">
                <a:solidFill>
                  <a:srgbClr val="FFFFFF"/>
                </a:solidFill>
                <a:latin typeface="Trebuchet MS"/>
                <a:cs typeface="Trebuchet MS"/>
              </a:rPr>
              <a:t>User-friendly </a:t>
            </a:r>
            <a:r>
              <a:rPr sz="2500" spc="-30" dirty="0">
                <a:solidFill>
                  <a:srgbClr val="FFFFFF"/>
                </a:solidFill>
                <a:latin typeface="Trebuchet MS"/>
                <a:cs typeface="Trebuchet MS"/>
              </a:rPr>
              <a:t>interfaces </a:t>
            </a:r>
            <a:r>
              <a:rPr sz="2500" spc="-100" dirty="0">
                <a:solidFill>
                  <a:srgbClr val="FFFFFF"/>
                </a:solidFill>
                <a:latin typeface="Trebuchet MS"/>
                <a:cs typeface="Trebuchet MS"/>
              </a:rPr>
              <a:t>facilitate </a:t>
            </a:r>
            <a:r>
              <a:rPr sz="2500" spc="-95" dirty="0">
                <a:solidFill>
                  <a:srgbClr val="FFFFFF"/>
                </a:solidFill>
                <a:latin typeface="Trebuchet MS"/>
                <a:cs typeface="Trebuchet MS"/>
              </a:rPr>
              <a:t> </a:t>
            </a:r>
            <a:r>
              <a:rPr sz="2500" spc="50" dirty="0">
                <a:solidFill>
                  <a:srgbClr val="FFFFFF"/>
                </a:solidFill>
                <a:latin typeface="Trebuchet MS"/>
                <a:cs typeface="Trebuchet MS"/>
              </a:rPr>
              <a:t>seamless </a:t>
            </a:r>
            <a:r>
              <a:rPr sz="2500" spc="-15" dirty="0">
                <a:solidFill>
                  <a:srgbClr val="FFFFFF"/>
                </a:solidFill>
                <a:latin typeface="Trebuchet MS"/>
                <a:cs typeface="Trebuchet MS"/>
              </a:rPr>
              <a:t>navigation </a:t>
            </a:r>
            <a:r>
              <a:rPr sz="2500" spc="65" dirty="0">
                <a:solidFill>
                  <a:srgbClr val="FFFFFF"/>
                </a:solidFill>
                <a:latin typeface="Trebuchet MS"/>
                <a:cs typeface="Trebuchet MS"/>
              </a:rPr>
              <a:t>and </a:t>
            </a:r>
            <a:r>
              <a:rPr sz="2500" spc="-25" dirty="0">
                <a:solidFill>
                  <a:srgbClr val="FFFFFF"/>
                </a:solidFill>
                <a:latin typeface="Trebuchet MS"/>
                <a:cs typeface="Trebuchet MS"/>
              </a:rPr>
              <a:t>operation, </a:t>
            </a:r>
            <a:r>
              <a:rPr sz="2500" spc="45" dirty="0">
                <a:solidFill>
                  <a:srgbClr val="FFFFFF"/>
                </a:solidFill>
                <a:latin typeface="Trebuchet MS"/>
                <a:cs typeface="Trebuchet MS"/>
              </a:rPr>
              <a:t>ensuring </a:t>
            </a:r>
            <a:r>
              <a:rPr sz="2500" spc="50" dirty="0">
                <a:solidFill>
                  <a:srgbClr val="FFFFFF"/>
                </a:solidFill>
                <a:latin typeface="Trebuchet MS"/>
                <a:cs typeface="Trebuchet MS"/>
              </a:rPr>
              <a:t> </a:t>
            </a:r>
            <a:r>
              <a:rPr sz="2500" spc="10" dirty="0">
                <a:solidFill>
                  <a:srgbClr val="FFFFFF"/>
                </a:solidFill>
                <a:latin typeface="Trebuchet MS"/>
                <a:cs typeface="Trebuchet MS"/>
              </a:rPr>
              <a:t>administrators</a:t>
            </a:r>
            <a:r>
              <a:rPr sz="2500" spc="-105" dirty="0">
                <a:solidFill>
                  <a:srgbClr val="FFFFFF"/>
                </a:solidFill>
                <a:latin typeface="Trebuchet MS"/>
                <a:cs typeface="Trebuchet MS"/>
              </a:rPr>
              <a:t> </a:t>
            </a:r>
            <a:r>
              <a:rPr sz="2500" spc="15" dirty="0">
                <a:solidFill>
                  <a:srgbClr val="FFFFFF"/>
                </a:solidFill>
                <a:latin typeface="Trebuchet MS"/>
                <a:cs typeface="Trebuchet MS"/>
              </a:rPr>
              <a:t>can</a:t>
            </a:r>
            <a:r>
              <a:rPr sz="2500" spc="-105" dirty="0">
                <a:solidFill>
                  <a:srgbClr val="FFFFFF"/>
                </a:solidFill>
                <a:latin typeface="Trebuchet MS"/>
                <a:cs typeface="Trebuchet MS"/>
              </a:rPr>
              <a:t> </a:t>
            </a:r>
            <a:r>
              <a:rPr sz="2500" spc="25" dirty="0">
                <a:solidFill>
                  <a:srgbClr val="FFFFFF"/>
                </a:solidFill>
                <a:latin typeface="Trebuchet MS"/>
                <a:cs typeface="Trebuchet MS"/>
              </a:rPr>
              <a:t>oversee</a:t>
            </a:r>
            <a:r>
              <a:rPr sz="2500" spc="-105" dirty="0">
                <a:solidFill>
                  <a:srgbClr val="FFFFFF"/>
                </a:solidFill>
                <a:latin typeface="Trebuchet MS"/>
                <a:cs typeface="Trebuchet MS"/>
              </a:rPr>
              <a:t> </a:t>
            </a:r>
            <a:r>
              <a:rPr sz="2500" spc="65" dirty="0">
                <a:solidFill>
                  <a:srgbClr val="FFFFFF"/>
                </a:solidFill>
                <a:latin typeface="Trebuchet MS"/>
                <a:cs typeface="Trebuchet MS"/>
              </a:rPr>
              <a:t>and</a:t>
            </a:r>
            <a:r>
              <a:rPr sz="2500" spc="-105" dirty="0">
                <a:solidFill>
                  <a:srgbClr val="FFFFFF"/>
                </a:solidFill>
                <a:latin typeface="Trebuchet MS"/>
                <a:cs typeface="Trebuchet MS"/>
              </a:rPr>
              <a:t> </a:t>
            </a:r>
            <a:r>
              <a:rPr sz="2500" spc="45" dirty="0">
                <a:solidFill>
                  <a:srgbClr val="FFFFFF"/>
                </a:solidFill>
                <a:latin typeface="Trebuchet MS"/>
                <a:cs typeface="Trebuchet MS"/>
              </a:rPr>
              <a:t>manage</a:t>
            </a:r>
            <a:r>
              <a:rPr sz="2500" spc="-105" dirty="0">
                <a:solidFill>
                  <a:srgbClr val="FFFFFF"/>
                </a:solidFill>
                <a:latin typeface="Trebuchet MS"/>
                <a:cs typeface="Trebuchet MS"/>
              </a:rPr>
              <a:t> </a:t>
            </a:r>
            <a:r>
              <a:rPr sz="2500" spc="-114" dirty="0">
                <a:solidFill>
                  <a:srgbClr val="FFFFFF"/>
                </a:solidFill>
                <a:latin typeface="Trebuchet MS"/>
                <a:cs typeface="Trebuchet MS"/>
              </a:rPr>
              <a:t>all</a:t>
            </a:r>
            <a:r>
              <a:rPr sz="2500" spc="-105" dirty="0">
                <a:solidFill>
                  <a:srgbClr val="FFFFFF"/>
                </a:solidFill>
                <a:latin typeface="Trebuchet MS"/>
                <a:cs typeface="Trebuchet MS"/>
              </a:rPr>
              <a:t> </a:t>
            </a:r>
            <a:r>
              <a:rPr sz="2500" spc="25" dirty="0">
                <a:solidFill>
                  <a:srgbClr val="FFFFFF"/>
                </a:solidFill>
                <a:latin typeface="Trebuchet MS"/>
                <a:cs typeface="Trebuchet MS"/>
              </a:rPr>
              <a:t>aspects</a:t>
            </a:r>
            <a:r>
              <a:rPr sz="2500" spc="-105" dirty="0">
                <a:solidFill>
                  <a:srgbClr val="FFFFFF"/>
                </a:solidFill>
                <a:latin typeface="Trebuchet MS"/>
                <a:cs typeface="Trebuchet MS"/>
              </a:rPr>
              <a:t> </a:t>
            </a:r>
            <a:r>
              <a:rPr sz="2500" spc="-30" dirty="0">
                <a:solidFill>
                  <a:srgbClr val="FFFFFF"/>
                </a:solidFill>
                <a:latin typeface="Trebuchet MS"/>
                <a:cs typeface="Trebuchet MS"/>
              </a:rPr>
              <a:t>of</a:t>
            </a:r>
            <a:r>
              <a:rPr sz="2500" spc="-105" dirty="0">
                <a:solidFill>
                  <a:srgbClr val="FFFFFF"/>
                </a:solidFill>
                <a:latin typeface="Trebuchet MS"/>
                <a:cs typeface="Trebuchet MS"/>
              </a:rPr>
              <a:t> </a:t>
            </a:r>
            <a:r>
              <a:rPr sz="2500" spc="-15" dirty="0">
                <a:solidFill>
                  <a:srgbClr val="FFFFFF"/>
                </a:solidFill>
                <a:latin typeface="Trebuchet MS"/>
                <a:cs typeface="Trebuchet MS"/>
              </a:rPr>
              <a:t>the </a:t>
            </a:r>
            <a:r>
              <a:rPr sz="2500" spc="-735" dirty="0">
                <a:solidFill>
                  <a:srgbClr val="FFFFFF"/>
                </a:solidFill>
                <a:latin typeface="Trebuchet MS"/>
                <a:cs typeface="Trebuchet MS"/>
              </a:rPr>
              <a:t> </a:t>
            </a:r>
            <a:r>
              <a:rPr sz="2500" spc="30" dirty="0">
                <a:solidFill>
                  <a:srgbClr val="FFFFFF"/>
                </a:solidFill>
                <a:latin typeface="Trebuchet MS"/>
                <a:cs typeface="Trebuchet MS"/>
              </a:rPr>
              <a:t>system </a:t>
            </a:r>
            <a:r>
              <a:rPr sz="2500" spc="-65" dirty="0">
                <a:solidFill>
                  <a:srgbClr val="FFFFFF"/>
                </a:solidFill>
                <a:latin typeface="Trebuchet MS"/>
                <a:cs typeface="Trebuchet MS"/>
              </a:rPr>
              <a:t>effortlessly. </a:t>
            </a:r>
            <a:r>
              <a:rPr sz="2500" spc="-15" dirty="0">
                <a:solidFill>
                  <a:srgbClr val="FFFFFF"/>
                </a:solidFill>
                <a:latin typeface="Trebuchet MS"/>
                <a:cs typeface="Trebuchet MS"/>
              </a:rPr>
              <a:t>The </a:t>
            </a:r>
            <a:r>
              <a:rPr sz="2500" spc="-35" dirty="0">
                <a:solidFill>
                  <a:srgbClr val="FFFFFF"/>
                </a:solidFill>
                <a:latin typeface="Trebuchet MS"/>
                <a:cs typeface="Trebuchet MS"/>
              </a:rPr>
              <a:t>layout </a:t>
            </a:r>
            <a:r>
              <a:rPr sz="2500" spc="-30" dirty="0">
                <a:solidFill>
                  <a:srgbClr val="FFFFFF"/>
                </a:solidFill>
                <a:latin typeface="Trebuchet MS"/>
                <a:cs typeface="Trebuchet MS"/>
              </a:rPr>
              <a:t>prioritizes </a:t>
            </a:r>
            <a:r>
              <a:rPr sz="2500" spc="-90" dirty="0">
                <a:solidFill>
                  <a:srgbClr val="FFFFFF"/>
                </a:solidFill>
                <a:latin typeface="Trebuchet MS"/>
                <a:cs typeface="Trebuchet MS"/>
              </a:rPr>
              <a:t>clarity </a:t>
            </a:r>
            <a:r>
              <a:rPr sz="2500" spc="65" dirty="0">
                <a:solidFill>
                  <a:srgbClr val="FFFFFF"/>
                </a:solidFill>
                <a:latin typeface="Trebuchet MS"/>
                <a:cs typeface="Trebuchet MS"/>
              </a:rPr>
              <a:t>and </a:t>
            </a:r>
            <a:r>
              <a:rPr sz="2500" spc="70" dirty="0">
                <a:solidFill>
                  <a:srgbClr val="FFFFFF"/>
                </a:solidFill>
                <a:latin typeface="Trebuchet MS"/>
                <a:cs typeface="Trebuchet MS"/>
              </a:rPr>
              <a:t> </a:t>
            </a:r>
            <a:r>
              <a:rPr sz="2500" spc="-70" dirty="0">
                <a:solidFill>
                  <a:srgbClr val="FFFFFF"/>
                </a:solidFill>
                <a:latin typeface="Trebuchet MS"/>
                <a:cs typeface="Trebuchet MS"/>
              </a:rPr>
              <a:t>accessibility, </a:t>
            </a:r>
            <a:r>
              <a:rPr sz="2500" spc="30" dirty="0">
                <a:solidFill>
                  <a:srgbClr val="FFFFFF"/>
                </a:solidFill>
                <a:latin typeface="Trebuchet MS"/>
                <a:cs typeface="Trebuchet MS"/>
              </a:rPr>
              <a:t>enhancing </a:t>
            </a:r>
            <a:r>
              <a:rPr sz="2500" spc="-15" dirty="0">
                <a:solidFill>
                  <a:srgbClr val="FFFFFF"/>
                </a:solidFill>
                <a:latin typeface="Trebuchet MS"/>
                <a:cs typeface="Trebuchet MS"/>
              </a:rPr>
              <a:t>the </a:t>
            </a:r>
            <a:r>
              <a:rPr sz="2500" spc="-45" dirty="0">
                <a:solidFill>
                  <a:srgbClr val="FFFFFF"/>
                </a:solidFill>
                <a:latin typeface="Trebuchet MS"/>
                <a:cs typeface="Trebuchet MS"/>
              </a:rPr>
              <a:t>overall </a:t>
            </a:r>
            <a:r>
              <a:rPr sz="2500" spc="60" dirty="0">
                <a:solidFill>
                  <a:srgbClr val="FFFFFF"/>
                </a:solidFill>
                <a:latin typeface="Trebuchet MS"/>
                <a:cs typeface="Trebuchet MS"/>
              </a:rPr>
              <a:t>user </a:t>
            </a:r>
            <a:r>
              <a:rPr sz="2500" spc="-5" dirty="0">
                <a:solidFill>
                  <a:srgbClr val="FFFFFF"/>
                </a:solidFill>
                <a:latin typeface="Trebuchet MS"/>
                <a:cs typeface="Trebuchet MS"/>
              </a:rPr>
              <a:t>experience </a:t>
            </a:r>
            <a:r>
              <a:rPr sz="2500" spc="-20" dirty="0">
                <a:solidFill>
                  <a:srgbClr val="FFFFFF"/>
                </a:solidFill>
                <a:latin typeface="Trebuchet MS"/>
                <a:cs typeface="Trebuchet MS"/>
              </a:rPr>
              <a:t>for </a:t>
            </a:r>
            <a:r>
              <a:rPr sz="2500" spc="-15" dirty="0">
                <a:solidFill>
                  <a:srgbClr val="FFFFFF"/>
                </a:solidFill>
                <a:latin typeface="Trebuchet MS"/>
                <a:cs typeface="Trebuchet MS"/>
              </a:rPr>
              <a:t> administrators.</a:t>
            </a:r>
            <a:endParaRPr sz="2500" dirty="0">
              <a:latin typeface="Trebuchet MS"/>
              <a:cs typeface="Trebuchet MS"/>
            </a:endParaRPr>
          </a:p>
        </p:txBody>
      </p:sp>
      <p:grpSp>
        <p:nvGrpSpPr>
          <p:cNvPr id="10" name="object 10"/>
          <p:cNvGrpSpPr/>
          <p:nvPr/>
        </p:nvGrpSpPr>
        <p:grpSpPr>
          <a:xfrm>
            <a:off x="1683277" y="4175568"/>
            <a:ext cx="4848225" cy="4109720"/>
            <a:chOff x="1683277" y="4175568"/>
            <a:chExt cx="4848225" cy="4109720"/>
          </a:xfrm>
        </p:grpSpPr>
        <p:pic>
          <p:nvPicPr>
            <p:cNvPr id="11" name="object 11"/>
            <p:cNvPicPr/>
            <p:nvPr/>
          </p:nvPicPr>
          <p:blipFill>
            <a:blip r:embed="rId2" cstate="print"/>
            <a:stretch>
              <a:fillRect/>
            </a:stretch>
          </p:blipFill>
          <p:spPr>
            <a:xfrm>
              <a:off x="1686022" y="4175870"/>
              <a:ext cx="4843315" cy="3331898"/>
            </a:xfrm>
            <a:prstGeom prst="rect">
              <a:avLst/>
            </a:prstGeom>
          </p:spPr>
        </p:pic>
        <p:pic>
          <p:nvPicPr>
            <p:cNvPr id="12" name="object 12"/>
            <p:cNvPicPr/>
            <p:nvPr/>
          </p:nvPicPr>
          <p:blipFill>
            <a:blip r:embed="rId3" cstate="print"/>
            <a:stretch>
              <a:fillRect/>
            </a:stretch>
          </p:blipFill>
          <p:spPr>
            <a:xfrm>
              <a:off x="3209463" y="7490439"/>
              <a:ext cx="1796424" cy="794797"/>
            </a:xfrm>
            <a:prstGeom prst="rect">
              <a:avLst/>
            </a:prstGeom>
          </p:spPr>
        </p:pic>
        <p:sp>
          <p:nvSpPr>
            <p:cNvPr id="13" name="object 13"/>
            <p:cNvSpPr/>
            <p:nvPr/>
          </p:nvSpPr>
          <p:spPr>
            <a:xfrm>
              <a:off x="1686022" y="4175568"/>
              <a:ext cx="4843780" cy="2794000"/>
            </a:xfrm>
            <a:custGeom>
              <a:avLst/>
              <a:gdLst/>
              <a:ahLst/>
              <a:cxnLst/>
              <a:rect l="l" t="t" r="r" b="b"/>
              <a:pathLst>
                <a:path w="4843780" h="2794000">
                  <a:moveTo>
                    <a:pt x="4843315" y="2793874"/>
                  </a:moveTo>
                  <a:lnTo>
                    <a:pt x="0" y="2793874"/>
                  </a:lnTo>
                  <a:lnTo>
                    <a:pt x="0" y="156386"/>
                  </a:lnTo>
                  <a:lnTo>
                    <a:pt x="7350" y="106950"/>
                  </a:lnTo>
                  <a:lnTo>
                    <a:pt x="27819" y="64019"/>
                  </a:lnTo>
                  <a:lnTo>
                    <a:pt x="59034" y="30169"/>
                  </a:lnTo>
                  <a:lnTo>
                    <a:pt x="98619" y="7971"/>
                  </a:lnTo>
                  <a:lnTo>
                    <a:pt x="144202" y="0"/>
                  </a:lnTo>
                  <a:lnTo>
                    <a:pt x="4699075" y="0"/>
                  </a:lnTo>
                  <a:lnTo>
                    <a:pt x="4744662" y="7971"/>
                  </a:lnTo>
                  <a:lnTo>
                    <a:pt x="4784256" y="30169"/>
                  </a:lnTo>
                  <a:lnTo>
                    <a:pt x="4815482" y="64019"/>
                  </a:lnTo>
                  <a:lnTo>
                    <a:pt x="90660" y="97774"/>
                  </a:lnTo>
                  <a:lnTo>
                    <a:pt x="90660" y="2693753"/>
                  </a:lnTo>
                  <a:lnTo>
                    <a:pt x="4843315" y="2693753"/>
                  </a:lnTo>
                  <a:lnTo>
                    <a:pt x="4843315" y="2793874"/>
                  </a:lnTo>
                  <a:close/>
                </a:path>
                <a:path w="4843780" h="2794000">
                  <a:moveTo>
                    <a:pt x="4843315" y="2693753"/>
                  </a:moveTo>
                  <a:lnTo>
                    <a:pt x="4752616" y="2693753"/>
                  </a:lnTo>
                  <a:lnTo>
                    <a:pt x="4752616" y="97774"/>
                  </a:lnTo>
                  <a:lnTo>
                    <a:pt x="4831584" y="97774"/>
                  </a:lnTo>
                  <a:lnTo>
                    <a:pt x="4835961" y="106950"/>
                  </a:lnTo>
                  <a:lnTo>
                    <a:pt x="4843315" y="156386"/>
                  </a:lnTo>
                  <a:lnTo>
                    <a:pt x="4843315" y="2693753"/>
                  </a:lnTo>
                  <a:close/>
                </a:path>
              </a:pathLst>
            </a:custGeom>
            <a:solidFill>
              <a:srgbClr val="4F4A4A"/>
            </a:solidFill>
          </p:spPr>
          <p:txBody>
            <a:bodyPr wrap="square" lIns="0" tIns="0" rIns="0" bIns="0" rtlCol="0"/>
            <a:lstStyle/>
            <a:p>
              <a:endParaRPr/>
            </a:p>
          </p:txBody>
        </p:sp>
        <p:sp>
          <p:nvSpPr>
            <p:cNvPr id="14" name="object 14"/>
            <p:cNvSpPr/>
            <p:nvPr/>
          </p:nvSpPr>
          <p:spPr>
            <a:xfrm>
              <a:off x="1776683" y="4273342"/>
              <a:ext cx="4662170" cy="2596515"/>
            </a:xfrm>
            <a:custGeom>
              <a:avLst/>
              <a:gdLst/>
              <a:ahLst/>
              <a:cxnLst/>
              <a:rect l="l" t="t" r="r" b="b"/>
              <a:pathLst>
                <a:path w="4662170" h="2596515">
                  <a:moveTo>
                    <a:pt x="4661956" y="2595979"/>
                  </a:moveTo>
                  <a:lnTo>
                    <a:pt x="0" y="2595979"/>
                  </a:lnTo>
                  <a:lnTo>
                    <a:pt x="0" y="0"/>
                  </a:lnTo>
                  <a:lnTo>
                    <a:pt x="4661956" y="0"/>
                  </a:lnTo>
                  <a:lnTo>
                    <a:pt x="4661956" y="2595979"/>
                  </a:lnTo>
                  <a:close/>
                </a:path>
              </a:pathLst>
            </a:custGeom>
            <a:solidFill>
              <a:srgbClr val="FFFFFF"/>
            </a:solidFill>
          </p:spPr>
          <p:txBody>
            <a:bodyPr wrap="square" lIns="0" tIns="0" rIns="0" bIns="0" rtlCol="0"/>
            <a:lstStyle/>
            <a:p>
              <a:endParaRPr/>
            </a:p>
          </p:txBody>
        </p:sp>
        <p:pic>
          <p:nvPicPr>
            <p:cNvPr id="15" name="object 15"/>
            <p:cNvPicPr/>
            <p:nvPr/>
          </p:nvPicPr>
          <p:blipFill>
            <a:blip r:embed="rId4" cstate="print"/>
            <a:stretch>
              <a:fillRect/>
            </a:stretch>
          </p:blipFill>
          <p:spPr>
            <a:xfrm>
              <a:off x="1683277" y="4175871"/>
              <a:ext cx="4848224" cy="2762250"/>
            </a:xfrm>
            <a:prstGeom prst="rect">
              <a:avLst/>
            </a:prstGeom>
          </p:spPr>
        </p:pic>
      </p:grpSp>
      <p:sp>
        <p:nvSpPr>
          <p:cNvPr id="16" name="object 16"/>
          <p:cNvSpPr/>
          <p:nvPr/>
        </p:nvSpPr>
        <p:spPr>
          <a:xfrm>
            <a:off x="0" y="8666264"/>
            <a:ext cx="1676400" cy="1621155"/>
          </a:xfrm>
          <a:custGeom>
            <a:avLst/>
            <a:gdLst/>
            <a:ahLst/>
            <a:cxnLst/>
            <a:rect l="l" t="t" r="r" b="b"/>
            <a:pathLst>
              <a:path w="1676400" h="1621154">
                <a:moveTo>
                  <a:pt x="366547" y="0"/>
                </a:moveTo>
                <a:lnTo>
                  <a:pt x="212293" y="0"/>
                </a:lnTo>
                <a:lnTo>
                  <a:pt x="0" y="212788"/>
                </a:lnTo>
                <a:lnTo>
                  <a:pt x="0" y="367411"/>
                </a:lnTo>
                <a:lnTo>
                  <a:pt x="366547" y="0"/>
                </a:lnTo>
                <a:close/>
              </a:path>
              <a:path w="1676400" h="1621154">
                <a:moveTo>
                  <a:pt x="675068" y="0"/>
                </a:moveTo>
                <a:lnTo>
                  <a:pt x="520814" y="0"/>
                </a:lnTo>
                <a:lnTo>
                  <a:pt x="0" y="522033"/>
                </a:lnTo>
                <a:lnTo>
                  <a:pt x="0" y="676656"/>
                </a:lnTo>
                <a:lnTo>
                  <a:pt x="675068" y="0"/>
                </a:lnTo>
                <a:close/>
              </a:path>
              <a:path w="1676400" h="1621154">
                <a:moveTo>
                  <a:pt x="983589" y="0"/>
                </a:moveTo>
                <a:lnTo>
                  <a:pt x="829322" y="0"/>
                </a:lnTo>
                <a:lnTo>
                  <a:pt x="0" y="831278"/>
                </a:lnTo>
                <a:lnTo>
                  <a:pt x="0" y="985901"/>
                </a:lnTo>
                <a:lnTo>
                  <a:pt x="983589" y="0"/>
                </a:lnTo>
                <a:close/>
              </a:path>
              <a:path w="1676400" h="1621154">
                <a:moveTo>
                  <a:pt x="1292110" y="0"/>
                </a:moveTo>
                <a:lnTo>
                  <a:pt x="1137843" y="0"/>
                </a:lnTo>
                <a:lnTo>
                  <a:pt x="0" y="1140523"/>
                </a:lnTo>
                <a:lnTo>
                  <a:pt x="0" y="1295146"/>
                </a:lnTo>
                <a:lnTo>
                  <a:pt x="1292110" y="0"/>
                </a:lnTo>
                <a:close/>
              </a:path>
              <a:path w="1676400" h="1621154">
                <a:moveTo>
                  <a:pt x="1600631" y="0"/>
                </a:moveTo>
                <a:lnTo>
                  <a:pt x="1446364" y="0"/>
                </a:lnTo>
                <a:lnTo>
                  <a:pt x="0" y="1449768"/>
                </a:lnTo>
                <a:lnTo>
                  <a:pt x="0" y="1604391"/>
                </a:lnTo>
                <a:lnTo>
                  <a:pt x="1600631" y="0"/>
                </a:lnTo>
                <a:close/>
              </a:path>
              <a:path w="1676400" h="1621154">
                <a:moveTo>
                  <a:pt x="1676387" y="1315656"/>
                </a:moveTo>
                <a:lnTo>
                  <a:pt x="1372031" y="1620735"/>
                </a:lnTo>
                <a:lnTo>
                  <a:pt x="1526286" y="1620735"/>
                </a:lnTo>
                <a:lnTo>
                  <a:pt x="1676387" y="1470279"/>
                </a:lnTo>
                <a:lnTo>
                  <a:pt x="1676387" y="1315656"/>
                </a:lnTo>
                <a:close/>
              </a:path>
              <a:path w="1676400" h="1621154">
                <a:moveTo>
                  <a:pt x="1676387" y="1006411"/>
                </a:moveTo>
                <a:lnTo>
                  <a:pt x="1063510" y="1620735"/>
                </a:lnTo>
                <a:lnTo>
                  <a:pt x="1217764" y="1620735"/>
                </a:lnTo>
                <a:lnTo>
                  <a:pt x="1676387" y="1161034"/>
                </a:lnTo>
                <a:lnTo>
                  <a:pt x="1676387" y="1006411"/>
                </a:lnTo>
                <a:close/>
              </a:path>
              <a:path w="1676400" h="1621154">
                <a:moveTo>
                  <a:pt x="1676387" y="697166"/>
                </a:moveTo>
                <a:lnTo>
                  <a:pt x="754989" y="1620735"/>
                </a:lnTo>
                <a:lnTo>
                  <a:pt x="909256" y="1620735"/>
                </a:lnTo>
                <a:lnTo>
                  <a:pt x="1676387" y="851789"/>
                </a:lnTo>
                <a:lnTo>
                  <a:pt x="1676387" y="697166"/>
                </a:lnTo>
                <a:close/>
              </a:path>
              <a:path w="1676400" h="1621154">
                <a:moveTo>
                  <a:pt x="1676387" y="387921"/>
                </a:moveTo>
                <a:lnTo>
                  <a:pt x="446468" y="1620735"/>
                </a:lnTo>
                <a:lnTo>
                  <a:pt x="600735" y="1620735"/>
                </a:lnTo>
                <a:lnTo>
                  <a:pt x="1676387" y="542544"/>
                </a:lnTo>
                <a:lnTo>
                  <a:pt x="1676387" y="387921"/>
                </a:lnTo>
                <a:close/>
              </a:path>
              <a:path w="1676400" h="1621154">
                <a:moveTo>
                  <a:pt x="1676387" y="78689"/>
                </a:moveTo>
                <a:lnTo>
                  <a:pt x="137947" y="1620735"/>
                </a:lnTo>
                <a:lnTo>
                  <a:pt x="292214" y="1620735"/>
                </a:lnTo>
                <a:lnTo>
                  <a:pt x="1676387" y="233299"/>
                </a:lnTo>
                <a:lnTo>
                  <a:pt x="1676387" y="78689"/>
                </a:lnTo>
                <a:close/>
              </a:path>
            </a:pathLst>
          </a:custGeom>
          <a:solidFill>
            <a:srgbClr val="FF6F01"/>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624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B1A1A"/>
          </a:solidFill>
        </p:spPr>
        <p:txBody>
          <a:bodyPr wrap="square" lIns="0" tIns="0" rIns="0" bIns="0" rtlCol="0"/>
          <a:lstStyle/>
          <a:p>
            <a:endParaRPr/>
          </a:p>
        </p:txBody>
      </p:sp>
      <p:grpSp>
        <p:nvGrpSpPr>
          <p:cNvPr id="3" name="object 3"/>
          <p:cNvGrpSpPr/>
          <p:nvPr/>
        </p:nvGrpSpPr>
        <p:grpSpPr>
          <a:xfrm>
            <a:off x="16230600" y="0"/>
            <a:ext cx="1028700" cy="1028700"/>
            <a:chOff x="16230600" y="0"/>
            <a:chExt cx="1028700" cy="1028700"/>
          </a:xfrm>
        </p:grpSpPr>
        <p:sp>
          <p:nvSpPr>
            <p:cNvPr id="4" name="object 4"/>
            <p:cNvSpPr/>
            <p:nvPr/>
          </p:nvSpPr>
          <p:spPr>
            <a:xfrm>
              <a:off x="16230600" y="0"/>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5" name="object 5"/>
            <p:cNvSpPr/>
            <p:nvPr/>
          </p:nvSpPr>
          <p:spPr>
            <a:xfrm>
              <a:off x="16502511" y="320428"/>
              <a:ext cx="485140" cy="387350"/>
            </a:xfrm>
            <a:custGeom>
              <a:avLst/>
              <a:gdLst/>
              <a:ahLst/>
              <a:cxnLst/>
              <a:rect l="l" t="t" r="r" b="b"/>
              <a:pathLst>
                <a:path w="485140"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40"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40"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40"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40"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40" h="387350">
                  <a:moveTo>
                    <a:pt x="218129" y="38100"/>
                  </a:moveTo>
                  <a:lnTo>
                    <a:pt x="185814" y="38100"/>
                  </a:lnTo>
                  <a:lnTo>
                    <a:pt x="190112" y="34290"/>
                  </a:lnTo>
                  <a:lnTo>
                    <a:pt x="195743" y="31750"/>
                  </a:lnTo>
                  <a:lnTo>
                    <a:pt x="208200" y="31750"/>
                  </a:lnTo>
                  <a:lnTo>
                    <a:pt x="213831" y="34290"/>
                  </a:lnTo>
                  <a:lnTo>
                    <a:pt x="218129" y="38100"/>
                  </a:lnTo>
                  <a:close/>
                </a:path>
                <a:path w="485140" h="387350">
                  <a:moveTo>
                    <a:pt x="250445" y="38100"/>
                  </a:moveTo>
                  <a:lnTo>
                    <a:pt x="218129" y="38100"/>
                  </a:lnTo>
                  <a:lnTo>
                    <a:pt x="222427" y="34290"/>
                  </a:lnTo>
                  <a:lnTo>
                    <a:pt x="228058" y="31750"/>
                  </a:lnTo>
                  <a:lnTo>
                    <a:pt x="240516" y="31750"/>
                  </a:lnTo>
                  <a:lnTo>
                    <a:pt x="246147" y="34290"/>
                  </a:lnTo>
                  <a:lnTo>
                    <a:pt x="250445" y="38100"/>
                  </a:lnTo>
                  <a:close/>
                </a:path>
                <a:path w="485140"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40"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40"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40"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40"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40"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40" h="387350">
                  <a:moveTo>
                    <a:pt x="56552" y="176530"/>
                  </a:moveTo>
                  <a:lnTo>
                    <a:pt x="40394" y="176530"/>
                  </a:lnTo>
                  <a:lnTo>
                    <a:pt x="40394" y="80010"/>
                  </a:lnTo>
                  <a:lnTo>
                    <a:pt x="56552" y="80010"/>
                  </a:lnTo>
                  <a:lnTo>
                    <a:pt x="56552" y="176530"/>
                  </a:lnTo>
                  <a:close/>
                </a:path>
                <a:path w="485140"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40"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40" h="387350">
                  <a:moveTo>
                    <a:pt x="379707" y="152400"/>
                  </a:moveTo>
                  <a:lnTo>
                    <a:pt x="363549" y="152400"/>
                  </a:lnTo>
                  <a:lnTo>
                    <a:pt x="363549" y="104140"/>
                  </a:lnTo>
                  <a:lnTo>
                    <a:pt x="379707" y="104140"/>
                  </a:lnTo>
                  <a:lnTo>
                    <a:pt x="379707" y="152400"/>
                  </a:lnTo>
                  <a:close/>
                </a:path>
                <a:path w="485140"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40" h="387350">
                  <a:moveTo>
                    <a:pt x="217661" y="123190"/>
                  </a:moveTo>
                  <a:lnTo>
                    <a:pt x="186291" y="123190"/>
                  </a:lnTo>
                  <a:lnTo>
                    <a:pt x="185822" y="121920"/>
                  </a:lnTo>
                  <a:lnTo>
                    <a:pt x="218129" y="121920"/>
                  </a:lnTo>
                  <a:lnTo>
                    <a:pt x="217661" y="123190"/>
                  </a:lnTo>
                  <a:close/>
                </a:path>
                <a:path w="485140" h="387350">
                  <a:moveTo>
                    <a:pt x="249968" y="123190"/>
                  </a:moveTo>
                  <a:lnTo>
                    <a:pt x="218598" y="123190"/>
                  </a:lnTo>
                  <a:lnTo>
                    <a:pt x="218129" y="121920"/>
                  </a:lnTo>
                  <a:lnTo>
                    <a:pt x="250437" y="121920"/>
                  </a:lnTo>
                  <a:lnTo>
                    <a:pt x="249968" y="123190"/>
                  </a:lnTo>
                  <a:close/>
                </a:path>
                <a:path w="485140"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40"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40" h="387350">
                  <a:moveTo>
                    <a:pt x="248409" y="124460"/>
                  </a:moveTo>
                  <a:lnTo>
                    <a:pt x="220149" y="124460"/>
                  </a:lnTo>
                  <a:lnTo>
                    <a:pt x="219139" y="123190"/>
                  </a:lnTo>
                  <a:lnTo>
                    <a:pt x="249419" y="123190"/>
                  </a:lnTo>
                  <a:lnTo>
                    <a:pt x="248409" y="124460"/>
                  </a:lnTo>
                  <a:close/>
                </a:path>
                <a:path w="485140" h="387350">
                  <a:moveTo>
                    <a:pt x="246640" y="125730"/>
                  </a:moveTo>
                  <a:lnTo>
                    <a:pt x="221927" y="125730"/>
                  </a:lnTo>
                  <a:lnTo>
                    <a:pt x="220634" y="124460"/>
                  </a:lnTo>
                  <a:lnTo>
                    <a:pt x="247932" y="124460"/>
                  </a:lnTo>
                  <a:lnTo>
                    <a:pt x="246640" y="125730"/>
                  </a:lnTo>
                  <a:close/>
                </a:path>
                <a:path w="485140" h="387350">
                  <a:moveTo>
                    <a:pt x="211658" y="127000"/>
                  </a:moveTo>
                  <a:lnTo>
                    <a:pt x="192301" y="127000"/>
                  </a:lnTo>
                  <a:lnTo>
                    <a:pt x="191792" y="125730"/>
                  </a:lnTo>
                  <a:lnTo>
                    <a:pt x="212175" y="125730"/>
                  </a:lnTo>
                  <a:lnTo>
                    <a:pt x="211658" y="127000"/>
                  </a:lnTo>
                  <a:close/>
                </a:path>
                <a:path w="485140" h="387350">
                  <a:moveTo>
                    <a:pt x="243966" y="127000"/>
                  </a:moveTo>
                  <a:lnTo>
                    <a:pt x="224609" y="127000"/>
                  </a:lnTo>
                  <a:lnTo>
                    <a:pt x="224092" y="125730"/>
                  </a:lnTo>
                  <a:lnTo>
                    <a:pt x="244475" y="125730"/>
                  </a:lnTo>
                  <a:lnTo>
                    <a:pt x="243966" y="127000"/>
                  </a:lnTo>
                  <a:close/>
                </a:path>
                <a:path w="485140" h="387350">
                  <a:moveTo>
                    <a:pt x="176071" y="128270"/>
                  </a:moveTo>
                  <a:lnTo>
                    <a:pt x="164098" y="128270"/>
                  </a:lnTo>
                  <a:lnTo>
                    <a:pt x="161779" y="127000"/>
                  </a:lnTo>
                  <a:lnTo>
                    <a:pt x="178317" y="127000"/>
                  </a:lnTo>
                  <a:lnTo>
                    <a:pt x="176071" y="128270"/>
                  </a:lnTo>
                  <a:close/>
                </a:path>
                <a:path w="485140" h="387350">
                  <a:moveTo>
                    <a:pt x="207683" y="128270"/>
                  </a:moveTo>
                  <a:lnTo>
                    <a:pt x="196276" y="128270"/>
                  </a:lnTo>
                  <a:lnTo>
                    <a:pt x="193796" y="127000"/>
                  </a:lnTo>
                  <a:lnTo>
                    <a:pt x="210156" y="127000"/>
                  </a:lnTo>
                  <a:lnTo>
                    <a:pt x="207683" y="128270"/>
                  </a:lnTo>
                  <a:close/>
                </a:path>
                <a:path w="485140" h="387350">
                  <a:moveTo>
                    <a:pt x="239983" y="128270"/>
                  </a:moveTo>
                  <a:lnTo>
                    <a:pt x="228584" y="128270"/>
                  </a:lnTo>
                  <a:lnTo>
                    <a:pt x="226111" y="127000"/>
                  </a:lnTo>
                  <a:lnTo>
                    <a:pt x="242463" y="127000"/>
                  </a:lnTo>
                  <a:lnTo>
                    <a:pt x="239983" y="128270"/>
                  </a:lnTo>
                  <a:close/>
                </a:path>
                <a:path w="485140" h="387350">
                  <a:moveTo>
                    <a:pt x="273260" y="128270"/>
                  </a:moveTo>
                  <a:lnTo>
                    <a:pt x="260188" y="128270"/>
                  </a:lnTo>
                  <a:lnTo>
                    <a:pt x="257974" y="127000"/>
                  </a:lnTo>
                  <a:lnTo>
                    <a:pt x="274262" y="127000"/>
                  </a:lnTo>
                  <a:lnTo>
                    <a:pt x="273260" y="128270"/>
                  </a:lnTo>
                  <a:close/>
                </a:path>
                <a:path w="485140"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40"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grpSp>
      <p:sp>
        <p:nvSpPr>
          <p:cNvPr id="6" name="object 6"/>
          <p:cNvSpPr txBox="1"/>
          <p:nvPr/>
        </p:nvSpPr>
        <p:spPr>
          <a:xfrm>
            <a:off x="14461332" y="381666"/>
            <a:ext cx="1426210" cy="269240"/>
          </a:xfrm>
          <a:prstGeom prst="rect">
            <a:avLst/>
          </a:prstGeom>
        </p:spPr>
        <p:txBody>
          <a:bodyPr vert="horz" wrap="square" lIns="0" tIns="12700" rIns="0" bIns="0" rtlCol="0">
            <a:spAutoFit/>
          </a:bodyPr>
          <a:lstStyle/>
          <a:p>
            <a:pPr marL="12700">
              <a:lnSpc>
                <a:spcPct val="100000"/>
              </a:lnSpc>
              <a:spcBef>
                <a:spcPts val="100"/>
              </a:spcBef>
              <a:tabLst>
                <a:tab pos="661670" algn="l"/>
              </a:tabLst>
            </a:pPr>
            <a:r>
              <a:rPr sz="1600" spc="75" dirty="0">
                <a:solidFill>
                  <a:srgbClr val="FFFFFF"/>
                </a:solidFill>
                <a:latin typeface="Trebuchet MS"/>
                <a:cs typeface="Trebuchet MS"/>
              </a:rPr>
              <a:t>G</a:t>
            </a:r>
            <a:r>
              <a:rPr sz="1600" spc="-155" dirty="0">
                <a:solidFill>
                  <a:srgbClr val="FFFFFF"/>
                </a:solidFill>
                <a:latin typeface="Trebuchet MS"/>
                <a:cs typeface="Trebuchet MS"/>
              </a:rPr>
              <a:t> </a:t>
            </a:r>
            <a:r>
              <a:rPr sz="1600" spc="-70" dirty="0">
                <a:solidFill>
                  <a:srgbClr val="FFFFFF"/>
                </a:solidFill>
                <a:latin typeface="Trebuchet MS"/>
                <a:cs typeface="Trebuchet MS"/>
              </a:rPr>
              <a:t>Y</a:t>
            </a:r>
            <a:r>
              <a:rPr sz="1600" spc="-155" dirty="0">
                <a:solidFill>
                  <a:srgbClr val="FFFFFF"/>
                </a:solidFill>
                <a:latin typeface="Trebuchet MS"/>
                <a:cs typeface="Trebuchet MS"/>
              </a:rPr>
              <a:t> </a:t>
            </a:r>
            <a:r>
              <a:rPr sz="1600" spc="245" dirty="0">
                <a:solidFill>
                  <a:srgbClr val="FFFFFF"/>
                </a:solidFill>
                <a:latin typeface="Trebuchet MS"/>
                <a:cs typeface="Trebuchet MS"/>
              </a:rPr>
              <a:t>M</a:t>
            </a:r>
            <a:r>
              <a:rPr sz="1600" dirty="0">
                <a:solidFill>
                  <a:srgbClr val="FFFFFF"/>
                </a:solidFill>
                <a:latin typeface="Trebuchet MS"/>
                <a:cs typeface="Trebuchet MS"/>
              </a:rPr>
              <a:t>	</a:t>
            </a:r>
            <a:r>
              <a:rPr sz="1600" spc="40" dirty="0">
                <a:solidFill>
                  <a:srgbClr val="FFFFFF"/>
                </a:solidFill>
                <a:latin typeface="Trebuchet MS"/>
                <a:cs typeface="Trebuchet MS"/>
              </a:rPr>
              <a:t>P</a:t>
            </a:r>
            <a:r>
              <a:rPr sz="1600" spc="-155" dirty="0">
                <a:solidFill>
                  <a:srgbClr val="FFFFFF"/>
                </a:solidFill>
                <a:latin typeface="Trebuchet MS"/>
                <a:cs typeface="Trebuchet MS"/>
              </a:rPr>
              <a:t> </a:t>
            </a:r>
            <a:r>
              <a:rPr sz="1600" spc="10" dirty="0">
                <a:solidFill>
                  <a:srgbClr val="FFFFFF"/>
                </a:solidFill>
                <a:latin typeface="Trebuchet MS"/>
                <a:cs typeface="Trebuchet MS"/>
              </a:rPr>
              <a:t>L</a:t>
            </a:r>
            <a:r>
              <a:rPr sz="1600" spc="-155" dirty="0">
                <a:solidFill>
                  <a:srgbClr val="FFFFFF"/>
                </a:solidFill>
                <a:latin typeface="Trebuchet MS"/>
                <a:cs typeface="Trebuchet MS"/>
              </a:rPr>
              <a:t> </a:t>
            </a:r>
            <a:r>
              <a:rPr sz="1600" spc="15" dirty="0">
                <a:solidFill>
                  <a:srgbClr val="FFFFFF"/>
                </a:solidFill>
                <a:latin typeface="Trebuchet MS"/>
                <a:cs typeface="Trebuchet MS"/>
              </a:rPr>
              <a:t>A</a:t>
            </a:r>
            <a:r>
              <a:rPr sz="1600" spc="-155" dirty="0">
                <a:solidFill>
                  <a:srgbClr val="FFFFFF"/>
                </a:solidFill>
                <a:latin typeface="Trebuchet MS"/>
                <a:cs typeface="Trebuchet MS"/>
              </a:rPr>
              <a:t> </a:t>
            </a:r>
            <a:r>
              <a:rPr sz="1600" spc="35" dirty="0">
                <a:solidFill>
                  <a:srgbClr val="FFFFFF"/>
                </a:solidFill>
                <a:latin typeface="Trebuchet MS"/>
                <a:cs typeface="Trebuchet MS"/>
              </a:rPr>
              <a:t>C</a:t>
            </a:r>
            <a:r>
              <a:rPr sz="1600" spc="-155" dirty="0">
                <a:solidFill>
                  <a:srgbClr val="FFFFFF"/>
                </a:solidFill>
                <a:latin typeface="Trebuchet MS"/>
                <a:cs typeface="Trebuchet MS"/>
              </a:rPr>
              <a:t> </a:t>
            </a:r>
            <a:r>
              <a:rPr sz="1600" spc="25" dirty="0">
                <a:solidFill>
                  <a:srgbClr val="FFFFFF"/>
                </a:solidFill>
                <a:latin typeface="Trebuchet MS"/>
                <a:cs typeface="Trebuchet MS"/>
              </a:rPr>
              <a:t>E</a:t>
            </a:r>
            <a:endParaRPr sz="1600">
              <a:latin typeface="Trebuchet MS"/>
              <a:cs typeface="Trebuchet MS"/>
            </a:endParaRPr>
          </a:p>
        </p:txBody>
      </p:sp>
      <p:sp>
        <p:nvSpPr>
          <p:cNvPr id="7" name="object 7"/>
          <p:cNvSpPr/>
          <p:nvPr/>
        </p:nvSpPr>
        <p:spPr>
          <a:xfrm>
            <a:off x="1093941" y="7293733"/>
            <a:ext cx="2874010" cy="723900"/>
          </a:xfrm>
          <a:custGeom>
            <a:avLst/>
            <a:gdLst/>
            <a:ahLst/>
            <a:cxnLst/>
            <a:rect l="l" t="t" r="r" b="b"/>
            <a:pathLst>
              <a:path w="2874010" h="723900">
                <a:moveTo>
                  <a:pt x="487560" y="723861"/>
                </a:moveTo>
                <a:lnTo>
                  <a:pt x="0" y="723861"/>
                </a:lnTo>
                <a:lnTo>
                  <a:pt x="775134" y="0"/>
                </a:lnTo>
                <a:lnTo>
                  <a:pt x="1262695" y="0"/>
                </a:lnTo>
                <a:lnTo>
                  <a:pt x="487560" y="723861"/>
                </a:lnTo>
                <a:close/>
              </a:path>
              <a:path w="2874010" h="723900">
                <a:moveTo>
                  <a:pt x="1294105" y="723861"/>
                </a:moveTo>
                <a:lnTo>
                  <a:pt x="806544" y="723861"/>
                </a:lnTo>
                <a:lnTo>
                  <a:pt x="1581679" y="0"/>
                </a:lnTo>
                <a:lnTo>
                  <a:pt x="2069239" y="0"/>
                </a:lnTo>
                <a:lnTo>
                  <a:pt x="1294105" y="723861"/>
                </a:lnTo>
                <a:close/>
              </a:path>
              <a:path w="2874010" h="723900">
                <a:moveTo>
                  <a:pt x="2100650" y="723861"/>
                </a:moveTo>
                <a:lnTo>
                  <a:pt x="1613089" y="723861"/>
                </a:lnTo>
                <a:lnTo>
                  <a:pt x="2388224" y="0"/>
                </a:lnTo>
                <a:lnTo>
                  <a:pt x="2873404" y="0"/>
                </a:lnTo>
                <a:lnTo>
                  <a:pt x="2873404" y="2223"/>
                </a:lnTo>
                <a:lnTo>
                  <a:pt x="2100650" y="723861"/>
                </a:lnTo>
                <a:close/>
              </a:path>
            </a:pathLst>
          </a:custGeom>
          <a:solidFill>
            <a:srgbClr val="FF6F01"/>
          </a:solidFill>
        </p:spPr>
        <p:txBody>
          <a:bodyPr wrap="square" lIns="0" tIns="0" rIns="0" bIns="0" rtlCol="0"/>
          <a:lstStyle/>
          <a:p>
            <a:endParaRPr/>
          </a:p>
        </p:txBody>
      </p:sp>
      <p:sp>
        <p:nvSpPr>
          <p:cNvPr id="8" name="object 8"/>
          <p:cNvSpPr txBox="1"/>
          <p:nvPr/>
        </p:nvSpPr>
        <p:spPr>
          <a:xfrm>
            <a:off x="1032030" y="4657279"/>
            <a:ext cx="8609284" cy="1367682"/>
          </a:xfrm>
          <a:prstGeom prst="rect">
            <a:avLst/>
          </a:prstGeom>
        </p:spPr>
        <p:txBody>
          <a:bodyPr vert="horz" wrap="square" lIns="0" tIns="13335" rIns="0" bIns="0" rtlCol="0">
            <a:spAutoFit/>
          </a:bodyPr>
          <a:lstStyle/>
          <a:p>
            <a:pPr marL="12700">
              <a:lnSpc>
                <a:spcPct val="100000"/>
              </a:lnSpc>
              <a:spcBef>
                <a:spcPts val="105"/>
              </a:spcBef>
            </a:pPr>
            <a:r>
              <a:rPr sz="8800" spc="-150" dirty="0">
                <a:solidFill>
                  <a:srgbClr val="FFFFFF"/>
                </a:solidFill>
                <a:latin typeface="Lucida Sans Unicode"/>
                <a:cs typeface="Lucida Sans Unicode"/>
              </a:rPr>
              <a:t>THANK YOU</a:t>
            </a:r>
            <a:endParaRPr sz="8800" spc="-150" dirty="0">
              <a:latin typeface="Lucida Sans Unicode"/>
              <a:cs typeface="Lucida Sans Unicode"/>
            </a:endParaRPr>
          </a:p>
        </p:txBody>
      </p:sp>
      <p:grpSp>
        <p:nvGrpSpPr>
          <p:cNvPr id="9" name="object 9"/>
          <p:cNvGrpSpPr/>
          <p:nvPr/>
        </p:nvGrpSpPr>
        <p:grpSpPr>
          <a:xfrm>
            <a:off x="7904847" y="2285037"/>
            <a:ext cx="9351645" cy="6557645"/>
            <a:chOff x="7904847" y="2285037"/>
            <a:chExt cx="9351645" cy="6557645"/>
          </a:xfrm>
        </p:grpSpPr>
        <p:pic>
          <p:nvPicPr>
            <p:cNvPr id="10" name="object 10"/>
            <p:cNvPicPr/>
            <p:nvPr/>
          </p:nvPicPr>
          <p:blipFill>
            <a:blip r:embed="rId2" cstate="print"/>
            <a:stretch>
              <a:fillRect/>
            </a:stretch>
          </p:blipFill>
          <p:spPr>
            <a:xfrm>
              <a:off x="7904847" y="2285037"/>
              <a:ext cx="7963376" cy="6557112"/>
            </a:xfrm>
            <a:prstGeom prst="rect">
              <a:avLst/>
            </a:prstGeom>
          </p:spPr>
        </p:pic>
        <p:pic>
          <p:nvPicPr>
            <p:cNvPr id="11" name="object 11"/>
            <p:cNvPicPr/>
            <p:nvPr/>
          </p:nvPicPr>
          <p:blipFill>
            <a:blip r:embed="rId3" cstate="print"/>
            <a:stretch>
              <a:fillRect/>
            </a:stretch>
          </p:blipFill>
          <p:spPr>
            <a:xfrm>
              <a:off x="13053679" y="3833491"/>
              <a:ext cx="4202291" cy="3460203"/>
            </a:xfrm>
            <a:prstGeom prst="rect">
              <a:avLst/>
            </a:prstGeom>
          </p:spPr>
        </p:pic>
      </p:grpSp>
      <p:sp>
        <p:nvSpPr>
          <p:cNvPr id="12" name="object 12"/>
          <p:cNvSpPr/>
          <p:nvPr/>
        </p:nvSpPr>
        <p:spPr>
          <a:xfrm>
            <a:off x="1093940" y="3677398"/>
            <a:ext cx="2874010" cy="723900"/>
          </a:xfrm>
          <a:custGeom>
            <a:avLst/>
            <a:gdLst/>
            <a:ahLst/>
            <a:cxnLst/>
            <a:rect l="l" t="t" r="r" b="b"/>
            <a:pathLst>
              <a:path w="2874010" h="723900">
                <a:moveTo>
                  <a:pt x="487560" y="723861"/>
                </a:moveTo>
                <a:lnTo>
                  <a:pt x="0" y="723861"/>
                </a:lnTo>
                <a:lnTo>
                  <a:pt x="775135" y="0"/>
                </a:lnTo>
                <a:lnTo>
                  <a:pt x="1262696" y="0"/>
                </a:lnTo>
                <a:lnTo>
                  <a:pt x="487560" y="723861"/>
                </a:lnTo>
                <a:close/>
              </a:path>
              <a:path w="2874010" h="723900">
                <a:moveTo>
                  <a:pt x="1294105" y="723861"/>
                </a:moveTo>
                <a:lnTo>
                  <a:pt x="806544" y="723861"/>
                </a:lnTo>
                <a:lnTo>
                  <a:pt x="1581679" y="0"/>
                </a:lnTo>
                <a:lnTo>
                  <a:pt x="2069240" y="0"/>
                </a:lnTo>
                <a:lnTo>
                  <a:pt x="1294105" y="723861"/>
                </a:lnTo>
                <a:close/>
              </a:path>
              <a:path w="2874010" h="723900">
                <a:moveTo>
                  <a:pt x="2100650" y="723861"/>
                </a:moveTo>
                <a:lnTo>
                  <a:pt x="1613089" y="723861"/>
                </a:lnTo>
                <a:lnTo>
                  <a:pt x="2388224" y="0"/>
                </a:lnTo>
                <a:lnTo>
                  <a:pt x="2873405" y="0"/>
                </a:lnTo>
                <a:lnTo>
                  <a:pt x="2873405" y="2223"/>
                </a:lnTo>
                <a:lnTo>
                  <a:pt x="2100650" y="723861"/>
                </a:lnTo>
                <a:close/>
              </a:path>
            </a:pathLst>
          </a:custGeom>
          <a:solidFill>
            <a:srgbClr val="FF6F01"/>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17" y="0"/>
            <a:ext cx="11665585" cy="10241915"/>
            <a:chOff x="14517" y="0"/>
            <a:chExt cx="11665585" cy="10241915"/>
          </a:xfrm>
        </p:grpSpPr>
        <p:pic>
          <p:nvPicPr>
            <p:cNvPr id="3" name="object 3"/>
            <p:cNvPicPr/>
            <p:nvPr/>
          </p:nvPicPr>
          <p:blipFill>
            <a:blip r:embed="rId2" cstate="print"/>
            <a:stretch>
              <a:fillRect/>
            </a:stretch>
          </p:blipFill>
          <p:spPr>
            <a:xfrm>
              <a:off x="3004408" y="2728840"/>
              <a:ext cx="8675129" cy="7513070"/>
            </a:xfrm>
            <a:prstGeom prst="rect">
              <a:avLst/>
            </a:prstGeom>
          </p:spPr>
        </p:pic>
        <p:pic>
          <p:nvPicPr>
            <p:cNvPr id="4" name="object 4"/>
            <p:cNvPicPr/>
            <p:nvPr/>
          </p:nvPicPr>
          <p:blipFill>
            <a:blip r:embed="rId3" cstate="print"/>
            <a:stretch>
              <a:fillRect/>
            </a:stretch>
          </p:blipFill>
          <p:spPr>
            <a:xfrm>
              <a:off x="14517" y="0"/>
              <a:ext cx="8750697" cy="7578103"/>
            </a:xfrm>
            <a:prstGeom prst="rect">
              <a:avLst/>
            </a:prstGeom>
          </p:spPr>
        </p:pic>
      </p:grpSp>
      <p:grpSp>
        <p:nvGrpSpPr>
          <p:cNvPr id="5" name="object 5"/>
          <p:cNvGrpSpPr/>
          <p:nvPr/>
        </p:nvGrpSpPr>
        <p:grpSpPr>
          <a:xfrm>
            <a:off x="16230600" y="0"/>
            <a:ext cx="1028700" cy="1028700"/>
            <a:chOff x="16230600" y="0"/>
            <a:chExt cx="1028700" cy="1028700"/>
          </a:xfrm>
        </p:grpSpPr>
        <p:sp>
          <p:nvSpPr>
            <p:cNvPr id="6" name="object 6"/>
            <p:cNvSpPr/>
            <p:nvPr/>
          </p:nvSpPr>
          <p:spPr>
            <a:xfrm>
              <a:off x="16230600" y="0"/>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7" name="object 7"/>
            <p:cNvSpPr/>
            <p:nvPr/>
          </p:nvSpPr>
          <p:spPr>
            <a:xfrm>
              <a:off x="16502511" y="320428"/>
              <a:ext cx="485140" cy="387350"/>
            </a:xfrm>
            <a:custGeom>
              <a:avLst/>
              <a:gdLst/>
              <a:ahLst/>
              <a:cxnLst/>
              <a:rect l="l" t="t" r="r" b="b"/>
              <a:pathLst>
                <a:path w="485140"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40"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40"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40"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40"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40" h="387350">
                  <a:moveTo>
                    <a:pt x="218129" y="38100"/>
                  </a:moveTo>
                  <a:lnTo>
                    <a:pt x="185814" y="38100"/>
                  </a:lnTo>
                  <a:lnTo>
                    <a:pt x="190112" y="34290"/>
                  </a:lnTo>
                  <a:lnTo>
                    <a:pt x="195743" y="31750"/>
                  </a:lnTo>
                  <a:lnTo>
                    <a:pt x="208200" y="31750"/>
                  </a:lnTo>
                  <a:lnTo>
                    <a:pt x="213831" y="34290"/>
                  </a:lnTo>
                  <a:lnTo>
                    <a:pt x="218129" y="38100"/>
                  </a:lnTo>
                  <a:close/>
                </a:path>
                <a:path w="485140" h="387350">
                  <a:moveTo>
                    <a:pt x="250445" y="38100"/>
                  </a:moveTo>
                  <a:lnTo>
                    <a:pt x="218129" y="38100"/>
                  </a:lnTo>
                  <a:lnTo>
                    <a:pt x="222427" y="34290"/>
                  </a:lnTo>
                  <a:lnTo>
                    <a:pt x="228058" y="31750"/>
                  </a:lnTo>
                  <a:lnTo>
                    <a:pt x="240516" y="31750"/>
                  </a:lnTo>
                  <a:lnTo>
                    <a:pt x="246147" y="34290"/>
                  </a:lnTo>
                  <a:lnTo>
                    <a:pt x="250445" y="38100"/>
                  </a:lnTo>
                  <a:close/>
                </a:path>
                <a:path w="485140"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40"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40"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40"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40"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40"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40" h="387350">
                  <a:moveTo>
                    <a:pt x="56552" y="176530"/>
                  </a:moveTo>
                  <a:lnTo>
                    <a:pt x="40394" y="176530"/>
                  </a:lnTo>
                  <a:lnTo>
                    <a:pt x="40394" y="80010"/>
                  </a:lnTo>
                  <a:lnTo>
                    <a:pt x="56552" y="80010"/>
                  </a:lnTo>
                  <a:lnTo>
                    <a:pt x="56552" y="176530"/>
                  </a:lnTo>
                  <a:close/>
                </a:path>
                <a:path w="485140"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40"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40" h="387350">
                  <a:moveTo>
                    <a:pt x="379707" y="152400"/>
                  </a:moveTo>
                  <a:lnTo>
                    <a:pt x="363549" y="152400"/>
                  </a:lnTo>
                  <a:lnTo>
                    <a:pt x="363549" y="104140"/>
                  </a:lnTo>
                  <a:lnTo>
                    <a:pt x="379707" y="104140"/>
                  </a:lnTo>
                  <a:lnTo>
                    <a:pt x="379707" y="152400"/>
                  </a:lnTo>
                  <a:close/>
                </a:path>
                <a:path w="485140"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40" h="387350">
                  <a:moveTo>
                    <a:pt x="217661" y="123190"/>
                  </a:moveTo>
                  <a:lnTo>
                    <a:pt x="186291" y="123190"/>
                  </a:lnTo>
                  <a:lnTo>
                    <a:pt x="185822" y="121920"/>
                  </a:lnTo>
                  <a:lnTo>
                    <a:pt x="218129" y="121920"/>
                  </a:lnTo>
                  <a:lnTo>
                    <a:pt x="217661" y="123190"/>
                  </a:lnTo>
                  <a:close/>
                </a:path>
                <a:path w="485140" h="387350">
                  <a:moveTo>
                    <a:pt x="249968" y="123190"/>
                  </a:moveTo>
                  <a:lnTo>
                    <a:pt x="218598" y="123190"/>
                  </a:lnTo>
                  <a:lnTo>
                    <a:pt x="218129" y="121920"/>
                  </a:lnTo>
                  <a:lnTo>
                    <a:pt x="250437" y="121920"/>
                  </a:lnTo>
                  <a:lnTo>
                    <a:pt x="249968" y="123190"/>
                  </a:lnTo>
                  <a:close/>
                </a:path>
                <a:path w="485140"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40"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40" h="387350">
                  <a:moveTo>
                    <a:pt x="248409" y="124460"/>
                  </a:moveTo>
                  <a:lnTo>
                    <a:pt x="220149" y="124460"/>
                  </a:lnTo>
                  <a:lnTo>
                    <a:pt x="219139" y="123190"/>
                  </a:lnTo>
                  <a:lnTo>
                    <a:pt x="249419" y="123190"/>
                  </a:lnTo>
                  <a:lnTo>
                    <a:pt x="248409" y="124460"/>
                  </a:lnTo>
                  <a:close/>
                </a:path>
                <a:path w="485140" h="387350">
                  <a:moveTo>
                    <a:pt x="246640" y="125730"/>
                  </a:moveTo>
                  <a:lnTo>
                    <a:pt x="221927" y="125730"/>
                  </a:lnTo>
                  <a:lnTo>
                    <a:pt x="220634" y="124460"/>
                  </a:lnTo>
                  <a:lnTo>
                    <a:pt x="247932" y="124460"/>
                  </a:lnTo>
                  <a:lnTo>
                    <a:pt x="246640" y="125730"/>
                  </a:lnTo>
                  <a:close/>
                </a:path>
                <a:path w="485140" h="387350">
                  <a:moveTo>
                    <a:pt x="211658" y="127000"/>
                  </a:moveTo>
                  <a:lnTo>
                    <a:pt x="192301" y="127000"/>
                  </a:lnTo>
                  <a:lnTo>
                    <a:pt x="191792" y="125730"/>
                  </a:lnTo>
                  <a:lnTo>
                    <a:pt x="212175" y="125730"/>
                  </a:lnTo>
                  <a:lnTo>
                    <a:pt x="211658" y="127000"/>
                  </a:lnTo>
                  <a:close/>
                </a:path>
                <a:path w="485140" h="387350">
                  <a:moveTo>
                    <a:pt x="243966" y="127000"/>
                  </a:moveTo>
                  <a:lnTo>
                    <a:pt x="224609" y="127000"/>
                  </a:lnTo>
                  <a:lnTo>
                    <a:pt x="224092" y="125730"/>
                  </a:lnTo>
                  <a:lnTo>
                    <a:pt x="244475" y="125730"/>
                  </a:lnTo>
                  <a:lnTo>
                    <a:pt x="243966" y="127000"/>
                  </a:lnTo>
                  <a:close/>
                </a:path>
                <a:path w="485140" h="387350">
                  <a:moveTo>
                    <a:pt x="176071" y="128270"/>
                  </a:moveTo>
                  <a:lnTo>
                    <a:pt x="164098" y="128270"/>
                  </a:lnTo>
                  <a:lnTo>
                    <a:pt x="161779" y="127000"/>
                  </a:lnTo>
                  <a:lnTo>
                    <a:pt x="178317" y="127000"/>
                  </a:lnTo>
                  <a:lnTo>
                    <a:pt x="176071" y="128270"/>
                  </a:lnTo>
                  <a:close/>
                </a:path>
                <a:path w="485140" h="387350">
                  <a:moveTo>
                    <a:pt x="207683" y="128270"/>
                  </a:moveTo>
                  <a:lnTo>
                    <a:pt x="196276" y="128270"/>
                  </a:lnTo>
                  <a:lnTo>
                    <a:pt x="193796" y="127000"/>
                  </a:lnTo>
                  <a:lnTo>
                    <a:pt x="210156" y="127000"/>
                  </a:lnTo>
                  <a:lnTo>
                    <a:pt x="207683" y="128270"/>
                  </a:lnTo>
                  <a:close/>
                </a:path>
                <a:path w="485140" h="387350">
                  <a:moveTo>
                    <a:pt x="239983" y="128270"/>
                  </a:moveTo>
                  <a:lnTo>
                    <a:pt x="228584" y="128270"/>
                  </a:lnTo>
                  <a:lnTo>
                    <a:pt x="226111" y="127000"/>
                  </a:lnTo>
                  <a:lnTo>
                    <a:pt x="242463" y="127000"/>
                  </a:lnTo>
                  <a:lnTo>
                    <a:pt x="239983" y="128270"/>
                  </a:lnTo>
                  <a:close/>
                </a:path>
                <a:path w="485140" h="387350">
                  <a:moveTo>
                    <a:pt x="273260" y="128270"/>
                  </a:moveTo>
                  <a:lnTo>
                    <a:pt x="260188" y="128270"/>
                  </a:lnTo>
                  <a:lnTo>
                    <a:pt x="257974" y="127000"/>
                  </a:lnTo>
                  <a:lnTo>
                    <a:pt x="274262" y="127000"/>
                  </a:lnTo>
                  <a:lnTo>
                    <a:pt x="273260" y="128270"/>
                  </a:lnTo>
                  <a:close/>
                </a:path>
                <a:path w="485140"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40"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grpSp>
      <p:sp>
        <p:nvSpPr>
          <p:cNvPr id="8" name="object 8"/>
          <p:cNvSpPr txBox="1"/>
          <p:nvPr/>
        </p:nvSpPr>
        <p:spPr>
          <a:xfrm>
            <a:off x="14461332" y="381666"/>
            <a:ext cx="1426210" cy="269240"/>
          </a:xfrm>
          <a:prstGeom prst="rect">
            <a:avLst/>
          </a:prstGeom>
        </p:spPr>
        <p:txBody>
          <a:bodyPr vert="horz" wrap="square" lIns="0" tIns="12700" rIns="0" bIns="0" rtlCol="0">
            <a:spAutoFit/>
          </a:bodyPr>
          <a:lstStyle/>
          <a:p>
            <a:pPr marL="12700">
              <a:lnSpc>
                <a:spcPct val="100000"/>
              </a:lnSpc>
              <a:spcBef>
                <a:spcPts val="100"/>
              </a:spcBef>
              <a:tabLst>
                <a:tab pos="661670" algn="l"/>
              </a:tabLst>
            </a:pPr>
            <a:r>
              <a:rPr sz="1600" spc="75" dirty="0">
                <a:solidFill>
                  <a:srgbClr val="FFFFFF"/>
                </a:solidFill>
                <a:latin typeface="Trebuchet MS"/>
                <a:cs typeface="Trebuchet MS"/>
              </a:rPr>
              <a:t>G</a:t>
            </a:r>
            <a:r>
              <a:rPr sz="1600" spc="-155" dirty="0">
                <a:solidFill>
                  <a:srgbClr val="FFFFFF"/>
                </a:solidFill>
                <a:latin typeface="Trebuchet MS"/>
                <a:cs typeface="Trebuchet MS"/>
              </a:rPr>
              <a:t> </a:t>
            </a:r>
            <a:r>
              <a:rPr sz="1600" spc="-70" dirty="0">
                <a:solidFill>
                  <a:srgbClr val="FFFFFF"/>
                </a:solidFill>
                <a:latin typeface="Trebuchet MS"/>
                <a:cs typeface="Trebuchet MS"/>
              </a:rPr>
              <a:t>Y</a:t>
            </a:r>
            <a:r>
              <a:rPr sz="1600" spc="-155" dirty="0">
                <a:solidFill>
                  <a:srgbClr val="FFFFFF"/>
                </a:solidFill>
                <a:latin typeface="Trebuchet MS"/>
                <a:cs typeface="Trebuchet MS"/>
              </a:rPr>
              <a:t> </a:t>
            </a:r>
            <a:r>
              <a:rPr sz="1600" spc="245" dirty="0">
                <a:solidFill>
                  <a:srgbClr val="FFFFFF"/>
                </a:solidFill>
                <a:latin typeface="Trebuchet MS"/>
                <a:cs typeface="Trebuchet MS"/>
              </a:rPr>
              <a:t>M</a:t>
            </a:r>
            <a:r>
              <a:rPr sz="1600" dirty="0">
                <a:solidFill>
                  <a:srgbClr val="FFFFFF"/>
                </a:solidFill>
                <a:latin typeface="Trebuchet MS"/>
                <a:cs typeface="Trebuchet MS"/>
              </a:rPr>
              <a:t>	</a:t>
            </a:r>
            <a:r>
              <a:rPr sz="1600" spc="40" dirty="0">
                <a:solidFill>
                  <a:srgbClr val="FFFFFF"/>
                </a:solidFill>
                <a:latin typeface="Trebuchet MS"/>
                <a:cs typeface="Trebuchet MS"/>
              </a:rPr>
              <a:t>P</a:t>
            </a:r>
            <a:r>
              <a:rPr sz="1600" spc="-155" dirty="0">
                <a:solidFill>
                  <a:srgbClr val="FFFFFF"/>
                </a:solidFill>
                <a:latin typeface="Trebuchet MS"/>
                <a:cs typeface="Trebuchet MS"/>
              </a:rPr>
              <a:t> </a:t>
            </a:r>
            <a:r>
              <a:rPr sz="1600" spc="10" dirty="0">
                <a:solidFill>
                  <a:srgbClr val="FFFFFF"/>
                </a:solidFill>
                <a:latin typeface="Trebuchet MS"/>
                <a:cs typeface="Trebuchet MS"/>
              </a:rPr>
              <a:t>L</a:t>
            </a:r>
            <a:r>
              <a:rPr sz="1600" spc="-155" dirty="0">
                <a:solidFill>
                  <a:srgbClr val="FFFFFF"/>
                </a:solidFill>
                <a:latin typeface="Trebuchet MS"/>
                <a:cs typeface="Trebuchet MS"/>
              </a:rPr>
              <a:t> </a:t>
            </a:r>
            <a:r>
              <a:rPr sz="1600" spc="15" dirty="0">
                <a:solidFill>
                  <a:srgbClr val="FFFFFF"/>
                </a:solidFill>
                <a:latin typeface="Trebuchet MS"/>
                <a:cs typeface="Trebuchet MS"/>
              </a:rPr>
              <a:t>A</a:t>
            </a:r>
            <a:r>
              <a:rPr sz="1600" spc="-155" dirty="0">
                <a:solidFill>
                  <a:srgbClr val="FFFFFF"/>
                </a:solidFill>
                <a:latin typeface="Trebuchet MS"/>
                <a:cs typeface="Trebuchet MS"/>
              </a:rPr>
              <a:t> </a:t>
            </a:r>
            <a:r>
              <a:rPr sz="1600" spc="35" dirty="0">
                <a:solidFill>
                  <a:srgbClr val="FFFFFF"/>
                </a:solidFill>
                <a:latin typeface="Trebuchet MS"/>
                <a:cs typeface="Trebuchet MS"/>
              </a:rPr>
              <a:t>C</a:t>
            </a:r>
            <a:r>
              <a:rPr sz="1600" spc="-155" dirty="0">
                <a:solidFill>
                  <a:srgbClr val="FFFFFF"/>
                </a:solidFill>
                <a:latin typeface="Trebuchet MS"/>
                <a:cs typeface="Trebuchet MS"/>
              </a:rPr>
              <a:t> </a:t>
            </a:r>
            <a:r>
              <a:rPr sz="1600" spc="25" dirty="0">
                <a:solidFill>
                  <a:srgbClr val="FFFFFF"/>
                </a:solidFill>
                <a:latin typeface="Trebuchet MS"/>
                <a:cs typeface="Trebuchet MS"/>
              </a:rPr>
              <a:t>E</a:t>
            </a:r>
            <a:endParaRPr sz="1600">
              <a:latin typeface="Trebuchet MS"/>
              <a:cs typeface="Trebuchet MS"/>
            </a:endParaRPr>
          </a:p>
        </p:txBody>
      </p:sp>
      <p:sp>
        <p:nvSpPr>
          <p:cNvPr id="9" name="object 9"/>
          <p:cNvSpPr/>
          <p:nvPr/>
        </p:nvSpPr>
        <p:spPr>
          <a:xfrm>
            <a:off x="508032" y="3808736"/>
            <a:ext cx="2874010" cy="723900"/>
          </a:xfrm>
          <a:custGeom>
            <a:avLst/>
            <a:gdLst/>
            <a:ahLst/>
            <a:cxnLst/>
            <a:rect l="l" t="t" r="r" b="b"/>
            <a:pathLst>
              <a:path w="2874010" h="723900">
                <a:moveTo>
                  <a:pt x="487560" y="723861"/>
                </a:moveTo>
                <a:lnTo>
                  <a:pt x="0" y="723861"/>
                </a:lnTo>
                <a:lnTo>
                  <a:pt x="775134" y="0"/>
                </a:lnTo>
                <a:lnTo>
                  <a:pt x="1262695" y="0"/>
                </a:lnTo>
                <a:lnTo>
                  <a:pt x="487560" y="723861"/>
                </a:lnTo>
                <a:close/>
              </a:path>
              <a:path w="2874010" h="723900">
                <a:moveTo>
                  <a:pt x="1294105" y="723861"/>
                </a:moveTo>
                <a:lnTo>
                  <a:pt x="806544" y="723861"/>
                </a:lnTo>
                <a:lnTo>
                  <a:pt x="1581679" y="0"/>
                </a:lnTo>
                <a:lnTo>
                  <a:pt x="2069240" y="0"/>
                </a:lnTo>
                <a:lnTo>
                  <a:pt x="1294105" y="723861"/>
                </a:lnTo>
                <a:close/>
              </a:path>
              <a:path w="2874010" h="723900">
                <a:moveTo>
                  <a:pt x="2100650" y="723861"/>
                </a:moveTo>
                <a:lnTo>
                  <a:pt x="1613089" y="723861"/>
                </a:lnTo>
                <a:lnTo>
                  <a:pt x="2388224" y="0"/>
                </a:lnTo>
                <a:lnTo>
                  <a:pt x="2873404" y="0"/>
                </a:lnTo>
                <a:lnTo>
                  <a:pt x="2873404" y="2223"/>
                </a:lnTo>
                <a:lnTo>
                  <a:pt x="2100650" y="723861"/>
                </a:lnTo>
                <a:close/>
              </a:path>
            </a:pathLst>
          </a:custGeom>
          <a:solidFill>
            <a:srgbClr val="FF6F01"/>
          </a:solidFill>
        </p:spPr>
        <p:txBody>
          <a:bodyPr wrap="square" lIns="0" tIns="0" rIns="0" bIns="0" rtlCol="0"/>
          <a:lstStyle/>
          <a:p>
            <a:endParaRPr/>
          </a:p>
        </p:txBody>
      </p:sp>
      <p:sp>
        <p:nvSpPr>
          <p:cNvPr id="10" name="object 10"/>
          <p:cNvSpPr/>
          <p:nvPr/>
        </p:nvSpPr>
        <p:spPr>
          <a:xfrm>
            <a:off x="0" y="9001238"/>
            <a:ext cx="1285875" cy="1285875"/>
          </a:xfrm>
          <a:custGeom>
            <a:avLst/>
            <a:gdLst/>
            <a:ahLst/>
            <a:cxnLst/>
            <a:rect l="l" t="t" r="r" b="b"/>
            <a:pathLst>
              <a:path w="1285875" h="1285875">
                <a:moveTo>
                  <a:pt x="280657" y="0"/>
                </a:moveTo>
                <a:lnTo>
                  <a:pt x="162547" y="0"/>
                </a:lnTo>
                <a:lnTo>
                  <a:pt x="0" y="162928"/>
                </a:lnTo>
                <a:lnTo>
                  <a:pt x="0" y="281317"/>
                </a:lnTo>
                <a:lnTo>
                  <a:pt x="280657" y="0"/>
                </a:lnTo>
                <a:close/>
              </a:path>
              <a:path w="1285875" h="1285875">
                <a:moveTo>
                  <a:pt x="516877" y="0"/>
                </a:moveTo>
                <a:lnTo>
                  <a:pt x="398767" y="0"/>
                </a:lnTo>
                <a:lnTo>
                  <a:pt x="0" y="399707"/>
                </a:lnTo>
                <a:lnTo>
                  <a:pt x="0" y="518096"/>
                </a:lnTo>
                <a:lnTo>
                  <a:pt x="516877" y="0"/>
                </a:lnTo>
                <a:close/>
              </a:path>
              <a:path w="1285875" h="1285875">
                <a:moveTo>
                  <a:pt x="753097" y="0"/>
                </a:moveTo>
                <a:lnTo>
                  <a:pt x="634987" y="0"/>
                </a:lnTo>
                <a:lnTo>
                  <a:pt x="0" y="636485"/>
                </a:lnTo>
                <a:lnTo>
                  <a:pt x="0" y="754875"/>
                </a:lnTo>
                <a:lnTo>
                  <a:pt x="753097" y="0"/>
                </a:lnTo>
                <a:close/>
              </a:path>
              <a:path w="1285875" h="1285875">
                <a:moveTo>
                  <a:pt x="989330" y="0"/>
                </a:moveTo>
                <a:lnTo>
                  <a:pt x="871207" y="0"/>
                </a:lnTo>
                <a:lnTo>
                  <a:pt x="0" y="873264"/>
                </a:lnTo>
                <a:lnTo>
                  <a:pt x="0" y="991654"/>
                </a:lnTo>
                <a:lnTo>
                  <a:pt x="989330" y="0"/>
                </a:lnTo>
                <a:close/>
              </a:path>
              <a:path w="1285875" h="1285875">
                <a:moveTo>
                  <a:pt x="1225550" y="0"/>
                </a:moveTo>
                <a:lnTo>
                  <a:pt x="1107427" y="0"/>
                </a:lnTo>
                <a:lnTo>
                  <a:pt x="0" y="1110043"/>
                </a:lnTo>
                <a:lnTo>
                  <a:pt x="0" y="1228432"/>
                </a:lnTo>
                <a:lnTo>
                  <a:pt x="1225550" y="0"/>
                </a:lnTo>
                <a:close/>
              </a:path>
              <a:path w="1285875" h="1285875">
                <a:moveTo>
                  <a:pt x="1285722" y="1005192"/>
                </a:moveTo>
                <a:lnTo>
                  <a:pt x="1005852" y="1285709"/>
                </a:lnTo>
                <a:lnTo>
                  <a:pt x="1123950" y="1285709"/>
                </a:lnTo>
                <a:lnTo>
                  <a:pt x="1285722" y="1123581"/>
                </a:lnTo>
                <a:lnTo>
                  <a:pt x="1285722" y="1005192"/>
                </a:lnTo>
                <a:close/>
              </a:path>
              <a:path w="1285875" h="1285875">
                <a:moveTo>
                  <a:pt x="1285722" y="768413"/>
                </a:moveTo>
                <a:lnTo>
                  <a:pt x="769620" y="1285709"/>
                </a:lnTo>
                <a:lnTo>
                  <a:pt x="887730" y="1285709"/>
                </a:lnTo>
                <a:lnTo>
                  <a:pt x="1285722" y="886802"/>
                </a:lnTo>
                <a:lnTo>
                  <a:pt x="1285722" y="768413"/>
                </a:lnTo>
                <a:close/>
              </a:path>
              <a:path w="1285875" h="1285875">
                <a:moveTo>
                  <a:pt x="1285722" y="531634"/>
                </a:moveTo>
                <a:lnTo>
                  <a:pt x="533400" y="1285709"/>
                </a:lnTo>
                <a:lnTo>
                  <a:pt x="651522" y="1285709"/>
                </a:lnTo>
                <a:lnTo>
                  <a:pt x="1285722" y="650024"/>
                </a:lnTo>
                <a:lnTo>
                  <a:pt x="1285722" y="531634"/>
                </a:lnTo>
                <a:close/>
              </a:path>
              <a:path w="1285875" h="1285875">
                <a:moveTo>
                  <a:pt x="1285722" y="294855"/>
                </a:moveTo>
                <a:lnTo>
                  <a:pt x="297180" y="1285709"/>
                </a:lnTo>
                <a:lnTo>
                  <a:pt x="415290" y="1285709"/>
                </a:lnTo>
                <a:lnTo>
                  <a:pt x="1285722" y="413245"/>
                </a:lnTo>
                <a:lnTo>
                  <a:pt x="1285722" y="294855"/>
                </a:lnTo>
                <a:close/>
              </a:path>
              <a:path w="1285875" h="1285875">
                <a:moveTo>
                  <a:pt x="1285722" y="58077"/>
                </a:moveTo>
                <a:lnTo>
                  <a:pt x="60960" y="1285709"/>
                </a:lnTo>
                <a:lnTo>
                  <a:pt x="179070" y="1285709"/>
                </a:lnTo>
                <a:lnTo>
                  <a:pt x="1285722" y="176466"/>
                </a:lnTo>
                <a:lnTo>
                  <a:pt x="1285722" y="58077"/>
                </a:lnTo>
                <a:close/>
              </a:path>
            </a:pathLst>
          </a:custGeom>
          <a:solidFill>
            <a:srgbClr val="FF6F01"/>
          </a:solidFill>
        </p:spPr>
        <p:txBody>
          <a:bodyPr wrap="square" lIns="0" tIns="0" rIns="0" bIns="0" rtlCol="0"/>
          <a:lstStyle/>
          <a:p>
            <a:endParaRPr/>
          </a:p>
        </p:txBody>
      </p:sp>
      <p:sp>
        <p:nvSpPr>
          <p:cNvPr id="11" name="object 11"/>
          <p:cNvSpPr txBox="1">
            <a:spLocks noGrp="1"/>
          </p:cNvSpPr>
          <p:nvPr>
            <p:ph type="title"/>
          </p:nvPr>
        </p:nvSpPr>
        <p:spPr>
          <a:xfrm>
            <a:off x="9701367" y="662847"/>
            <a:ext cx="5593080" cy="691215"/>
          </a:xfrm>
          <a:prstGeom prst="rect">
            <a:avLst/>
          </a:prstGeom>
        </p:spPr>
        <p:txBody>
          <a:bodyPr vert="horz" wrap="square" lIns="0" tIns="13970" rIns="0" bIns="0" rtlCol="0">
            <a:spAutoFit/>
          </a:bodyPr>
          <a:lstStyle/>
          <a:p>
            <a:pPr marL="12700">
              <a:lnSpc>
                <a:spcPct val="100000"/>
              </a:lnSpc>
              <a:spcBef>
                <a:spcPts val="110"/>
              </a:spcBef>
            </a:pPr>
            <a:r>
              <a:rPr sz="4400" spc="-150" dirty="0">
                <a:solidFill>
                  <a:srgbClr val="FFFFFF"/>
                </a:solidFill>
                <a:latin typeface="Lucida Sans Unicode"/>
                <a:cs typeface="Lucida Sans Unicode"/>
              </a:rPr>
              <a:t>TABLE OF CONTENT</a:t>
            </a:r>
          </a:p>
        </p:txBody>
      </p:sp>
      <p:sp>
        <p:nvSpPr>
          <p:cNvPr id="12" name="object 12"/>
          <p:cNvSpPr/>
          <p:nvPr/>
        </p:nvSpPr>
        <p:spPr>
          <a:xfrm>
            <a:off x="12363450" y="3430149"/>
            <a:ext cx="371475" cy="371475"/>
          </a:xfrm>
          <a:custGeom>
            <a:avLst/>
            <a:gdLst/>
            <a:ahLst/>
            <a:cxnLst/>
            <a:rect l="l" t="t" r="r" b="b"/>
            <a:pathLst>
              <a:path w="371475" h="371475">
                <a:moveTo>
                  <a:pt x="185739" y="371474"/>
                </a:moveTo>
                <a:lnTo>
                  <a:pt x="136360" y="364840"/>
                </a:lnTo>
                <a:lnTo>
                  <a:pt x="91992" y="346116"/>
                </a:lnTo>
                <a:lnTo>
                  <a:pt x="54401" y="317073"/>
                </a:lnTo>
                <a:lnTo>
                  <a:pt x="25358" y="279482"/>
                </a:lnTo>
                <a:lnTo>
                  <a:pt x="6634" y="235113"/>
                </a:lnTo>
                <a:lnTo>
                  <a:pt x="0" y="185735"/>
                </a:lnTo>
                <a:lnTo>
                  <a:pt x="6634" y="136361"/>
                </a:lnTo>
                <a:lnTo>
                  <a:pt x="25358" y="91992"/>
                </a:lnTo>
                <a:lnTo>
                  <a:pt x="54401" y="54401"/>
                </a:lnTo>
                <a:lnTo>
                  <a:pt x="91992" y="25358"/>
                </a:lnTo>
                <a:lnTo>
                  <a:pt x="136360" y="6634"/>
                </a:lnTo>
                <a:lnTo>
                  <a:pt x="185737" y="0"/>
                </a:lnTo>
                <a:lnTo>
                  <a:pt x="235113" y="6634"/>
                </a:lnTo>
                <a:lnTo>
                  <a:pt x="279482" y="25358"/>
                </a:lnTo>
                <a:lnTo>
                  <a:pt x="317073" y="54401"/>
                </a:lnTo>
                <a:lnTo>
                  <a:pt x="346116" y="91992"/>
                </a:lnTo>
                <a:lnTo>
                  <a:pt x="364839" y="136361"/>
                </a:lnTo>
                <a:lnTo>
                  <a:pt x="371474" y="185737"/>
                </a:lnTo>
                <a:lnTo>
                  <a:pt x="364839" y="235113"/>
                </a:lnTo>
                <a:lnTo>
                  <a:pt x="346116" y="279482"/>
                </a:lnTo>
                <a:lnTo>
                  <a:pt x="317073" y="317073"/>
                </a:lnTo>
                <a:lnTo>
                  <a:pt x="279482" y="346116"/>
                </a:lnTo>
                <a:lnTo>
                  <a:pt x="235113" y="364840"/>
                </a:lnTo>
                <a:lnTo>
                  <a:pt x="185739" y="371474"/>
                </a:lnTo>
                <a:close/>
              </a:path>
            </a:pathLst>
          </a:custGeom>
          <a:solidFill>
            <a:srgbClr val="FF6F01"/>
          </a:solidFill>
        </p:spPr>
        <p:txBody>
          <a:bodyPr wrap="square" lIns="0" tIns="0" rIns="0" bIns="0" rtlCol="0"/>
          <a:lstStyle/>
          <a:p>
            <a:endParaRPr/>
          </a:p>
        </p:txBody>
      </p:sp>
      <p:sp>
        <p:nvSpPr>
          <p:cNvPr id="13" name="object 13"/>
          <p:cNvSpPr/>
          <p:nvPr/>
        </p:nvSpPr>
        <p:spPr>
          <a:xfrm>
            <a:off x="12363450" y="4349910"/>
            <a:ext cx="371475" cy="371475"/>
          </a:xfrm>
          <a:custGeom>
            <a:avLst/>
            <a:gdLst/>
            <a:ahLst/>
            <a:cxnLst/>
            <a:rect l="l" t="t" r="r" b="b"/>
            <a:pathLst>
              <a:path w="371475" h="371475">
                <a:moveTo>
                  <a:pt x="185738" y="371474"/>
                </a:moveTo>
                <a:lnTo>
                  <a:pt x="136360" y="364840"/>
                </a:lnTo>
                <a:lnTo>
                  <a:pt x="91992" y="346116"/>
                </a:lnTo>
                <a:lnTo>
                  <a:pt x="54401" y="317073"/>
                </a:lnTo>
                <a:lnTo>
                  <a:pt x="25358" y="279482"/>
                </a:lnTo>
                <a:lnTo>
                  <a:pt x="6634" y="235113"/>
                </a:lnTo>
                <a:lnTo>
                  <a:pt x="0" y="185735"/>
                </a:lnTo>
                <a:lnTo>
                  <a:pt x="6634" y="136361"/>
                </a:lnTo>
                <a:lnTo>
                  <a:pt x="25358" y="91992"/>
                </a:lnTo>
                <a:lnTo>
                  <a:pt x="54401" y="54401"/>
                </a:lnTo>
                <a:lnTo>
                  <a:pt x="91992" y="25358"/>
                </a:lnTo>
                <a:lnTo>
                  <a:pt x="136360" y="6634"/>
                </a:lnTo>
                <a:lnTo>
                  <a:pt x="185737" y="0"/>
                </a:lnTo>
                <a:lnTo>
                  <a:pt x="235113" y="6634"/>
                </a:lnTo>
                <a:lnTo>
                  <a:pt x="279482" y="25358"/>
                </a:lnTo>
                <a:lnTo>
                  <a:pt x="317073" y="54401"/>
                </a:lnTo>
                <a:lnTo>
                  <a:pt x="346116" y="91992"/>
                </a:lnTo>
                <a:lnTo>
                  <a:pt x="364839" y="136361"/>
                </a:lnTo>
                <a:lnTo>
                  <a:pt x="371474" y="185737"/>
                </a:lnTo>
                <a:lnTo>
                  <a:pt x="364839" y="235113"/>
                </a:lnTo>
                <a:lnTo>
                  <a:pt x="346116" y="279482"/>
                </a:lnTo>
                <a:lnTo>
                  <a:pt x="317073" y="317073"/>
                </a:lnTo>
                <a:lnTo>
                  <a:pt x="279482" y="346116"/>
                </a:lnTo>
                <a:lnTo>
                  <a:pt x="235113" y="364840"/>
                </a:lnTo>
                <a:lnTo>
                  <a:pt x="185738" y="371474"/>
                </a:lnTo>
                <a:close/>
              </a:path>
            </a:pathLst>
          </a:custGeom>
          <a:solidFill>
            <a:srgbClr val="FF6F01"/>
          </a:solidFill>
        </p:spPr>
        <p:txBody>
          <a:bodyPr wrap="square" lIns="0" tIns="0" rIns="0" bIns="0" rtlCol="0"/>
          <a:lstStyle/>
          <a:p>
            <a:endParaRPr/>
          </a:p>
        </p:txBody>
      </p:sp>
      <p:sp>
        <p:nvSpPr>
          <p:cNvPr id="14" name="object 14"/>
          <p:cNvSpPr/>
          <p:nvPr/>
        </p:nvSpPr>
        <p:spPr>
          <a:xfrm>
            <a:off x="12363450" y="5329628"/>
            <a:ext cx="371475" cy="371475"/>
          </a:xfrm>
          <a:custGeom>
            <a:avLst/>
            <a:gdLst/>
            <a:ahLst/>
            <a:cxnLst/>
            <a:rect l="l" t="t" r="r" b="b"/>
            <a:pathLst>
              <a:path w="371475" h="371475">
                <a:moveTo>
                  <a:pt x="185738" y="371474"/>
                </a:moveTo>
                <a:lnTo>
                  <a:pt x="136360" y="364840"/>
                </a:lnTo>
                <a:lnTo>
                  <a:pt x="91992" y="346116"/>
                </a:lnTo>
                <a:lnTo>
                  <a:pt x="54401" y="317073"/>
                </a:lnTo>
                <a:lnTo>
                  <a:pt x="25358" y="279482"/>
                </a:lnTo>
                <a:lnTo>
                  <a:pt x="6634" y="235113"/>
                </a:lnTo>
                <a:lnTo>
                  <a:pt x="0" y="185735"/>
                </a:lnTo>
                <a:lnTo>
                  <a:pt x="6634" y="136361"/>
                </a:lnTo>
                <a:lnTo>
                  <a:pt x="25358" y="91992"/>
                </a:lnTo>
                <a:lnTo>
                  <a:pt x="54401" y="54401"/>
                </a:lnTo>
                <a:lnTo>
                  <a:pt x="91992" y="25358"/>
                </a:lnTo>
                <a:lnTo>
                  <a:pt x="136360" y="6634"/>
                </a:lnTo>
                <a:lnTo>
                  <a:pt x="185737" y="0"/>
                </a:lnTo>
                <a:lnTo>
                  <a:pt x="235113" y="6634"/>
                </a:lnTo>
                <a:lnTo>
                  <a:pt x="279482" y="25358"/>
                </a:lnTo>
                <a:lnTo>
                  <a:pt x="317073" y="54401"/>
                </a:lnTo>
                <a:lnTo>
                  <a:pt x="346116" y="91992"/>
                </a:lnTo>
                <a:lnTo>
                  <a:pt x="364839" y="136361"/>
                </a:lnTo>
                <a:lnTo>
                  <a:pt x="371474" y="185737"/>
                </a:lnTo>
                <a:lnTo>
                  <a:pt x="364839" y="235113"/>
                </a:lnTo>
                <a:lnTo>
                  <a:pt x="346116" y="279482"/>
                </a:lnTo>
                <a:lnTo>
                  <a:pt x="317073" y="317073"/>
                </a:lnTo>
                <a:lnTo>
                  <a:pt x="279482" y="346116"/>
                </a:lnTo>
                <a:lnTo>
                  <a:pt x="235113" y="364840"/>
                </a:lnTo>
                <a:lnTo>
                  <a:pt x="185738" y="371474"/>
                </a:lnTo>
                <a:close/>
              </a:path>
            </a:pathLst>
          </a:custGeom>
          <a:solidFill>
            <a:srgbClr val="FF6F01"/>
          </a:solidFill>
        </p:spPr>
        <p:txBody>
          <a:bodyPr wrap="square" lIns="0" tIns="0" rIns="0" bIns="0" rtlCol="0"/>
          <a:lstStyle/>
          <a:p>
            <a:endParaRPr/>
          </a:p>
        </p:txBody>
      </p:sp>
      <p:sp>
        <p:nvSpPr>
          <p:cNvPr id="15" name="object 15"/>
          <p:cNvSpPr/>
          <p:nvPr/>
        </p:nvSpPr>
        <p:spPr>
          <a:xfrm>
            <a:off x="12363450" y="6386095"/>
            <a:ext cx="371475" cy="371475"/>
          </a:xfrm>
          <a:custGeom>
            <a:avLst/>
            <a:gdLst/>
            <a:ahLst/>
            <a:cxnLst/>
            <a:rect l="l" t="t" r="r" b="b"/>
            <a:pathLst>
              <a:path w="371475" h="371475">
                <a:moveTo>
                  <a:pt x="185739" y="371474"/>
                </a:moveTo>
                <a:lnTo>
                  <a:pt x="136360" y="364840"/>
                </a:lnTo>
                <a:lnTo>
                  <a:pt x="91992" y="346116"/>
                </a:lnTo>
                <a:lnTo>
                  <a:pt x="54401" y="317073"/>
                </a:lnTo>
                <a:lnTo>
                  <a:pt x="25358" y="279482"/>
                </a:lnTo>
                <a:lnTo>
                  <a:pt x="6634" y="235113"/>
                </a:lnTo>
                <a:lnTo>
                  <a:pt x="0" y="185735"/>
                </a:lnTo>
                <a:lnTo>
                  <a:pt x="6634" y="136361"/>
                </a:lnTo>
                <a:lnTo>
                  <a:pt x="25358" y="91992"/>
                </a:lnTo>
                <a:lnTo>
                  <a:pt x="54401" y="54401"/>
                </a:lnTo>
                <a:lnTo>
                  <a:pt x="91992" y="25358"/>
                </a:lnTo>
                <a:lnTo>
                  <a:pt x="136360" y="6634"/>
                </a:lnTo>
                <a:lnTo>
                  <a:pt x="185737" y="0"/>
                </a:lnTo>
                <a:lnTo>
                  <a:pt x="235113" y="6634"/>
                </a:lnTo>
                <a:lnTo>
                  <a:pt x="279482" y="25358"/>
                </a:lnTo>
                <a:lnTo>
                  <a:pt x="317073" y="54401"/>
                </a:lnTo>
                <a:lnTo>
                  <a:pt x="346116" y="91992"/>
                </a:lnTo>
                <a:lnTo>
                  <a:pt x="364839" y="136361"/>
                </a:lnTo>
                <a:lnTo>
                  <a:pt x="371474" y="185737"/>
                </a:lnTo>
                <a:lnTo>
                  <a:pt x="364839" y="235113"/>
                </a:lnTo>
                <a:lnTo>
                  <a:pt x="346116" y="279482"/>
                </a:lnTo>
                <a:lnTo>
                  <a:pt x="317073" y="317073"/>
                </a:lnTo>
                <a:lnTo>
                  <a:pt x="279482" y="346116"/>
                </a:lnTo>
                <a:lnTo>
                  <a:pt x="235113" y="364840"/>
                </a:lnTo>
                <a:lnTo>
                  <a:pt x="185739" y="371474"/>
                </a:lnTo>
                <a:close/>
              </a:path>
            </a:pathLst>
          </a:custGeom>
          <a:solidFill>
            <a:srgbClr val="FF6F01"/>
          </a:solidFill>
        </p:spPr>
        <p:txBody>
          <a:bodyPr wrap="square" lIns="0" tIns="0" rIns="0" bIns="0" rtlCol="0"/>
          <a:lstStyle/>
          <a:p>
            <a:endParaRPr/>
          </a:p>
        </p:txBody>
      </p:sp>
      <p:sp>
        <p:nvSpPr>
          <p:cNvPr id="16" name="object 16"/>
          <p:cNvSpPr/>
          <p:nvPr/>
        </p:nvSpPr>
        <p:spPr>
          <a:xfrm>
            <a:off x="12357874" y="7392365"/>
            <a:ext cx="371475" cy="371475"/>
          </a:xfrm>
          <a:custGeom>
            <a:avLst/>
            <a:gdLst/>
            <a:ahLst/>
            <a:cxnLst/>
            <a:rect l="l" t="t" r="r" b="b"/>
            <a:pathLst>
              <a:path w="371475" h="371475">
                <a:moveTo>
                  <a:pt x="185738" y="371474"/>
                </a:moveTo>
                <a:lnTo>
                  <a:pt x="136360" y="364840"/>
                </a:lnTo>
                <a:lnTo>
                  <a:pt x="91992" y="346116"/>
                </a:lnTo>
                <a:lnTo>
                  <a:pt x="54401" y="317073"/>
                </a:lnTo>
                <a:lnTo>
                  <a:pt x="25358" y="279482"/>
                </a:lnTo>
                <a:lnTo>
                  <a:pt x="6634" y="235113"/>
                </a:lnTo>
                <a:lnTo>
                  <a:pt x="0" y="185735"/>
                </a:lnTo>
                <a:lnTo>
                  <a:pt x="6634" y="136361"/>
                </a:lnTo>
                <a:lnTo>
                  <a:pt x="25358" y="91992"/>
                </a:lnTo>
                <a:lnTo>
                  <a:pt x="54401" y="54401"/>
                </a:lnTo>
                <a:lnTo>
                  <a:pt x="91992" y="25358"/>
                </a:lnTo>
                <a:lnTo>
                  <a:pt x="136360" y="6634"/>
                </a:lnTo>
                <a:lnTo>
                  <a:pt x="185737" y="0"/>
                </a:lnTo>
                <a:lnTo>
                  <a:pt x="235113" y="6634"/>
                </a:lnTo>
                <a:lnTo>
                  <a:pt x="279482" y="25358"/>
                </a:lnTo>
                <a:lnTo>
                  <a:pt x="317073" y="54401"/>
                </a:lnTo>
                <a:lnTo>
                  <a:pt x="346116" y="91992"/>
                </a:lnTo>
                <a:lnTo>
                  <a:pt x="364839" y="136361"/>
                </a:lnTo>
                <a:lnTo>
                  <a:pt x="371474" y="185737"/>
                </a:lnTo>
                <a:lnTo>
                  <a:pt x="364839" y="235113"/>
                </a:lnTo>
                <a:lnTo>
                  <a:pt x="346116" y="279482"/>
                </a:lnTo>
                <a:lnTo>
                  <a:pt x="317073" y="317073"/>
                </a:lnTo>
                <a:lnTo>
                  <a:pt x="279482" y="346116"/>
                </a:lnTo>
                <a:lnTo>
                  <a:pt x="235113" y="364840"/>
                </a:lnTo>
                <a:lnTo>
                  <a:pt x="185738" y="371474"/>
                </a:lnTo>
                <a:close/>
              </a:path>
            </a:pathLst>
          </a:custGeom>
          <a:solidFill>
            <a:srgbClr val="FF6F01"/>
          </a:solidFill>
        </p:spPr>
        <p:txBody>
          <a:bodyPr wrap="square" lIns="0" tIns="0" rIns="0" bIns="0" rtlCol="0"/>
          <a:lstStyle/>
          <a:p>
            <a:endParaRPr/>
          </a:p>
        </p:txBody>
      </p:sp>
      <p:sp>
        <p:nvSpPr>
          <p:cNvPr id="17" name="object 17"/>
          <p:cNvSpPr/>
          <p:nvPr/>
        </p:nvSpPr>
        <p:spPr>
          <a:xfrm>
            <a:off x="7707638" y="3808736"/>
            <a:ext cx="2874010" cy="723900"/>
          </a:xfrm>
          <a:custGeom>
            <a:avLst/>
            <a:gdLst/>
            <a:ahLst/>
            <a:cxnLst/>
            <a:rect l="l" t="t" r="r" b="b"/>
            <a:pathLst>
              <a:path w="2874009" h="723900">
                <a:moveTo>
                  <a:pt x="487560" y="723861"/>
                </a:moveTo>
                <a:lnTo>
                  <a:pt x="0" y="723861"/>
                </a:lnTo>
                <a:lnTo>
                  <a:pt x="775134" y="0"/>
                </a:lnTo>
                <a:lnTo>
                  <a:pt x="1262695" y="0"/>
                </a:lnTo>
                <a:lnTo>
                  <a:pt x="487560" y="723861"/>
                </a:lnTo>
                <a:close/>
              </a:path>
              <a:path w="2874009" h="723900">
                <a:moveTo>
                  <a:pt x="1294105" y="723861"/>
                </a:moveTo>
                <a:lnTo>
                  <a:pt x="806544" y="723861"/>
                </a:lnTo>
                <a:lnTo>
                  <a:pt x="1581679" y="0"/>
                </a:lnTo>
                <a:lnTo>
                  <a:pt x="2069240" y="0"/>
                </a:lnTo>
                <a:lnTo>
                  <a:pt x="1294105" y="723861"/>
                </a:lnTo>
                <a:close/>
              </a:path>
              <a:path w="2874009" h="723900">
                <a:moveTo>
                  <a:pt x="2100650" y="723861"/>
                </a:moveTo>
                <a:lnTo>
                  <a:pt x="1613089" y="723861"/>
                </a:lnTo>
                <a:lnTo>
                  <a:pt x="2388224" y="0"/>
                </a:lnTo>
                <a:lnTo>
                  <a:pt x="2873404" y="0"/>
                </a:lnTo>
                <a:lnTo>
                  <a:pt x="2873404" y="2223"/>
                </a:lnTo>
                <a:lnTo>
                  <a:pt x="2100650" y="723861"/>
                </a:lnTo>
                <a:close/>
              </a:path>
            </a:pathLst>
          </a:custGeom>
          <a:solidFill>
            <a:srgbClr val="FF6F01"/>
          </a:solidFill>
        </p:spPr>
        <p:txBody>
          <a:bodyPr wrap="square" lIns="0" tIns="0" rIns="0" bIns="0" rtlCol="0"/>
          <a:lstStyle/>
          <a:p>
            <a:endParaRPr/>
          </a:p>
        </p:txBody>
      </p:sp>
      <p:sp>
        <p:nvSpPr>
          <p:cNvPr id="18" name="object 18"/>
          <p:cNvSpPr/>
          <p:nvPr/>
        </p:nvSpPr>
        <p:spPr>
          <a:xfrm>
            <a:off x="12363450" y="8052161"/>
            <a:ext cx="371475" cy="371475"/>
          </a:xfrm>
          <a:custGeom>
            <a:avLst/>
            <a:gdLst/>
            <a:ahLst/>
            <a:cxnLst/>
            <a:rect l="l" t="t" r="r" b="b"/>
            <a:pathLst>
              <a:path w="371475" h="371475">
                <a:moveTo>
                  <a:pt x="185738" y="371474"/>
                </a:moveTo>
                <a:lnTo>
                  <a:pt x="136360" y="364840"/>
                </a:lnTo>
                <a:lnTo>
                  <a:pt x="91992" y="346116"/>
                </a:lnTo>
                <a:lnTo>
                  <a:pt x="54401" y="317073"/>
                </a:lnTo>
                <a:lnTo>
                  <a:pt x="25358" y="279482"/>
                </a:lnTo>
                <a:lnTo>
                  <a:pt x="6634" y="235113"/>
                </a:lnTo>
                <a:lnTo>
                  <a:pt x="0" y="185735"/>
                </a:lnTo>
                <a:lnTo>
                  <a:pt x="6634" y="136361"/>
                </a:lnTo>
                <a:lnTo>
                  <a:pt x="25358" y="91992"/>
                </a:lnTo>
                <a:lnTo>
                  <a:pt x="54401" y="54401"/>
                </a:lnTo>
                <a:lnTo>
                  <a:pt x="91992" y="25358"/>
                </a:lnTo>
                <a:lnTo>
                  <a:pt x="136360" y="6634"/>
                </a:lnTo>
                <a:lnTo>
                  <a:pt x="185737" y="0"/>
                </a:lnTo>
                <a:lnTo>
                  <a:pt x="235113" y="6634"/>
                </a:lnTo>
                <a:lnTo>
                  <a:pt x="279482" y="25358"/>
                </a:lnTo>
                <a:lnTo>
                  <a:pt x="317073" y="54401"/>
                </a:lnTo>
                <a:lnTo>
                  <a:pt x="346116" y="91992"/>
                </a:lnTo>
                <a:lnTo>
                  <a:pt x="364839" y="136361"/>
                </a:lnTo>
                <a:lnTo>
                  <a:pt x="371474" y="185737"/>
                </a:lnTo>
                <a:lnTo>
                  <a:pt x="364839" y="235113"/>
                </a:lnTo>
                <a:lnTo>
                  <a:pt x="346116" y="279482"/>
                </a:lnTo>
                <a:lnTo>
                  <a:pt x="317073" y="317073"/>
                </a:lnTo>
                <a:lnTo>
                  <a:pt x="279482" y="346116"/>
                </a:lnTo>
                <a:lnTo>
                  <a:pt x="235113" y="364840"/>
                </a:lnTo>
                <a:lnTo>
                  <a:pt x="185738" y="371474"/>
                </a:lnTo>
                <a:close/>
              </a:path>
            </a:pathLst>
          </a:custGeom>
          <a:solidFill>
            <a:srgbClr val="FF6F01"/>
          </a:solidFill>
        </p:spPr>
        <p:txBody>
          <a:bodyPr wrap="square" lIns="0" tIns="0" rIns="0" bIns="0" rtlCol="0"/>
          <a:lstStyle/>
          <a:p>
            <a:endParaRPr/>
          </a:p>
        </p:txBody>
      </p:sp>
      <p:sp>
        <p:nvSpPr>
          <p:cNvPr id="21" name="object 21"/>
          <p:cNvSpPr txBox="1"/>
          <p:nvPr/>
        </p:nvSpPr>
        <p:spPr>
          <a:xfrm>
            <a:off x="13698103" y="2237855"/>
            <a:ext cx="3844925" cy="6153031"/>
          </a:xfrm>
          <a:prstGeom prst="rect">
            <a:avLst/>
          </a:prstGeom>
        </p:spPr>
        <p:txBody>
          <a:bodyPr vert="horz" wrap="square" lIns="0" tIns="12700" rIns="0" bIns="0" rtlCol="0">
            <a:spAutoFit/>
          </a:bodyPr>
          <a:lstStyle/>
          <a:p>
            <a:pPr marL="12700" marR="381635">
              <a:lnSpc>
                <a:spcPct val="114599"/>
              </a:lnSpc>
              <a:spcBef>
                <a:spcPts val="100"/>
              </a:spcBef>
            </a:pPr>
            <a:r>
              <a:rPr sz="2400" b="1" spc="5" dirty="0">
                <a:solidFill>
                  <a:srgbClr val="FFFFFF"/>
                </a:solidFill>
                <a:latin typeface="Tahoma"/>
                <a:cs typeface="Tahoma"/>
              </a:rPr>
              <a:t>Frontend</a:t>
            </a:r>
            <a:r>
              <a:rPr sz="2400" b="1" spc="-114" dirty="0">
                <a:solidFill>
                  <a:srgbClr val="FFFFFF"/>
                </a:solidFill>
                <a:latin typeface="Tahoma"/>
                <a:cs typeface="Tahoma"/>
              </a:rPr>
              <a:t> </a:t>
            </a:r>
            <a:r>
              <a:rPr sz="2400" b="1" spc="15" dirty="0">
                <a:solidFill>
                  <a:srgbClr val="FFFFFF"/>
                </a:solidFill>
                <a:latin typeface="Tahoma"/>
                <a:cs typeface="Tahoma"/>
              </a:rPr>
              <a:t>and</a:t>
            </a:r>
            <a:r>
              <a:rPr sz="2400" b="1" spc="-114" dirty="0">
                <a:solidFill>
                  <a:srgbClr val="FFFFFF"/>
                </a:solidFill>
                <a:latin typeface="Tahoma"/>
                <a:cs typeface="Tahoma"/>
              </a:rPr>
              <a:t> </a:t>
            </a:r>
            <a:r>
              <a:rPr sz="2400" b="1" dirty="0">
                <a:solidFill>
                  <a:srgbClr val="FFFFFF"/>
                </a:solidFill>
                <a:latin typeface="Tahoma"/>
                <a:cs typeface="Tahoma"/>
              </a:rPr>
              <a:t>Backend </a:t>
            </a:r>
            <a:r>
              <a:rPr sz="2400" b="1" spc="-690" dirty="0">
                <a:solidFill>
                  <a:srgbClr val="FFFFFF"/>
                </a:solidFill>
                <a:latin typeface="Tahoma"/>
                <a:cs typeface="Tahoma"/>
              </a:rPr>
              <a:t> </a:t>
            </a:r>
            <a:r>
              <a:rPr lang="en-IN" sz="2400" b="1" spc="-5" dirty="0">
                <a:solidFill>
                  <a:srgbClr val="FFFFFF"/>
                </a:solidFill>
                <a:latin typeface="Tahoma"/>
                <a:cs typeface="Tahoma"/>
              </a:rPr>
              <a:t>Technologies</a:t>
            </a:r>
            <a:endParaRPr sz="2400" dirty="0">
              <a:latin typeface="Tahoma"/>
              <a:cs typeface="Tahoma"/>
            </a:endParaRPr>
          </a:p>
          <a:p>
            <a:pPr marL="12700" marR="85725">
              <a:lnSpc>
                <a:spcPct val="114599"/>
              </a:lnSpc>
              <a:spcBef>
                <a:spcPts val="1770"/>
              </a:spcBef>
            </a:pPr>
            <a:r>
              <a:rPr sz="2400" b="1" spc="5" dirty="0">
                <a:solidFill>
                  <a:srgbClr val="FFFFFF"/>
                </a:solidFill>
                <a:latin typeface="Tahoma"/>
                <a:cs typeface="Tahoma"/>
              </a:rPr>
              <a:t>User</a:t>
            </a:r>
            <a:r>
              <a:rPr sz="2400" b="1" spc="-114" dirty="0">
                <a:solidFill>
                  <a:srgbClr val="FFFFFF"/>
                </a:solidFill>
                <a:latin typeface="Tahoma"/>
                <a:cs typeface="Tahoma"/>
              </a:rPr>
              <a:t> </a:t>
            </a:r>
            <a:r>
              <a:rPr sz="2400" b="1" spc="15" dirty="0">
                <a:solidFill>
                  <a:srgbClr val="FFFFFF"/>
                </a:solidFill>
                <a:latin typeface="Tahoma"/>
                <a:cs typeface="Tahoma"/>
              </a:rPr>
              <a:t>Authentication</a:t>
            </a:r>
            <a:r>
              <a:rPr sz="2400" b="1" spc="-110" dirty="0">
                <a:solidFill>
                  <a:srgbClr val="FFFFFF"/>
                </a:solidFill>
                <a:latin typeface="Tahoma"/>
                <a:cs typeface="Tahoma"/>
              </a:rPr>
              <a:t> </a:t>
            </a:r>
            <a:r>
              <a:rPr sz="2400" b="1" spc="15" dirty="0">
                <a:solidFill>
                  <a:srgbClr val="FFFFFF"/>
                </a:solidFill>
                <a:latin typeface="Tahoma"/>
                <a:cs typeface="Tahoma"/>
              </a:rPr>
              <a:t>and </a:t>
            </a:r>
            <a:r>
              <a:rPr sz="2400" b="1" spc="-685" dirty="0">
                <a:solidFill>
                  <a:srgbClr val="FFFFFF"/>
                </a:solidFill>
                <a:latin typeface="Tahoma"/>
                <a:cs typeface="Tahoma"/>
              </a:rPr>
              <a:t> </a:t>
            </a:r>
            <a:r>
              <a:rPr sz="2400" b="1" spc="-20" dirty="0">
                <a:solidFill>
                  <a:srgbClr val="FFFFFF"/>
                </a:solidFill>
                <a:latin typeface="Tahoma"/>
                <a:cs typeface="Tahoma"/>
              </a:rPr>
              <a:t>Registration</a:t>
            </a:r>
            <a:endParaRPr sz="2400" dirty="0">
              <a:latin typeface="Tahoma"/>
              <a:cs typeface="Tahoma"/>
            </a:endParaRPr>
          </a:p>
          <a:p>
            <a:pPr marL="12700" marR="735330">
              <a:lnSpc>
                <a:spcPct val="114599"/>
              </a:lnSpc>
              <a:spcBef>
                <a:spcPts val="835"/>
              </a:spcBef>
            </a:pPr>
            <a:r>
              <a:rPr sz="2400" b="1" spc="-5" dirty="0">
                <a:solidFill>
                  <a:srgbClr val="FFFFFF"/>
                </a:solidFill>
                <a:latin typeface="Tahoma"/>
                <a:cs typeface="Tahoma"/>
              </a:rPr>
              <a:t>Gym</a:t>
            </a:r>
            <a:r>
              <a:rPr sz="2400" b="1" spc="-125" dirty="0">
                <a:solidFill>
                  <a:srgbClr val="FFFFFF"/>
                </a:solidFill>
                <a:latin typeface="Tahoma"/>
                <a:cs typeface="Tahoma"/>
              </a:rPr>
              <a:t> </a:t>
            </a:r>
            <a:r>
              <a:rPr sz="2400" b="1" spc="-40" dirty="0">
                <a:solidFill>
                  <a:srgbClr val="FFFFFF"/>
                </a:solidFill>
                <a:latin typeface="Tahoma"/>
                <a:cs typeface="Tahoma"/>
              </a:rPr>
              <a:t>Slot</a:t>
            </a:r>
            <a:r>
              <a:rPr sz="2400" b="1" spc="-120" dirty="0">
                <a:solidFill>
                  <a:srgbClr val="FFFFFF"/>
                </a:solidFill>
                <a:latin typeface="Tahoma"/>
                <a:cs typeface="Tahoma"/>
              </a:rPr>
              <a:t> </a:t>
            </a:r>
            <a:r>
              <a:rPr sz="2400" b="1" spc="-30" dirty="0">
                <a:solidFill>
                  <a:srgbClr val="FFFFFF"/>
                </a:solidFill>
                <a:latin typeface="Tahoma"/>
                <a:cs typeface="Tahoma"/>
              </a:rPr>
              <a:t>Scheduling </a:t>
            </a:r>
            <a:r>
              <a:rPr sz="2400" b="1" spc="-690" dirty="0">
                <a:solidFill>
                  <a:srgbClr val="FFFFFF"/>
                </a:solidFill>
                <a:latin typeface="Tahoma"/>
                <a:cs typeface="Tahoma"/>
              </a:rPr>
              <a:t> </a:t>
            </a:r>
            <a:r>
              <a:rPr sz="2400" b="1" spc="-35" dirty="0">
                <a:solidFill>
                  <a:srgbClr val="FFFFFF"/>
                </a:solidFill>
                <a:latin typeface="Tahoma"/>
                <a:cs typeface="Tahoma"/>
              </a:rPr>
              <a:t>Interface</a:t>
            </a:r>
            <a:endParaRPr sz="2400" dirty="0">
              <a:latin typeface="Tahoma"/>
              <a:cs typeface="Tahoma"/>
            </a:endParaRPr>
          </a:p>
          <a:p>
            <a:pPr marL="12700" marR="1474470">
              <a:lnSpc>
                <a:spcPct val="114599"/>
              </a:lnSpc>
              <a:spcBef>
                <a:spcPts val="1115"/>
              </a:spcBef>
            </a:pPr>
            <a:r>
              <a:rPr sz="2400" b="1" spc="-204" dirty="0">
                <a:solidFill>
                  <a:srgbClr val="FFFFFF"/>
                </a:solidFill>
                <a:latin typeface="Tahoma"/>
                <a:cs typeface="Tahoma"/>
              </a:rPr>
              <a:t>S</a:t>
            </a:r>
            <a:r>
              <a:rPr sz="2400" b="1" dirty="0">
                <a:solidFill>
                  <a:srgbClr val="FFFFFF"/>
                </a:solidFill>
                <a:latin typeface="Tahoma"/>
                <a:cs typeface="Tahoma"/>
              </a:rPr>
              <a:t>l</a:t>
            </a:r>
            <a:r>
              <a:rPr sz="2400" b="1" spc="-5" dirty="0">
                <a:solidFill>
                  <a:srgbClr val="FFFFFF"/>
                </a:solidFill>
                <a:latin typeface="Tahoma"/>
                <a:cs typeface="Tahoma"/>
              </a:rPr>
              <a:t>o</a:t>
            </a:r>
            <a:r>
              <a:rPr sz="2400" b="1" spc="40" dirty="0">
                <a:solidFill>
                  <a:srgbClr val="FFFFFF"/>
                </a:solidFill>
                <a:latin typeface="Tahoma"/>
                <a:cs typeface="Tahoma"/>
              </a:rPr>
              <a:t>t</a:t>
            </a:r>
            <a:r>
              <a:rPr sz="2400" b="1" spc="-85" dirty="0">
                <a:solidFill>
                  <a:srgbClr val="FFFFFF"/>
                </a:solidFill>
                <a:latin typeface="Tahoma"/>
                <a:cs typeface="Tahoma"/>
              </a:rPr>
              <a:t> </a:t>
            </a:r>
            <a:r>
              <a:rPr sz="2400" b="1" spc="5" dirty="0">
                <a:solidFill>
                  <a:srgbClr val="FFFFFF"/>
                </a:solidFill>
                <a:latin typeface="Tahoma"/>
                <a:cs typeface="Tahoma"/>
              </a:rPr>
              <a:t>a</a:t>
            </a:r>
            <a:r>
              <a:rPr sz="2400" b="1" spc="-30" dirty="0">
                <a:solidFill>
                  <a:srgbClr val="FFFFFF"/>
                </a:solidFill>
                <a:latin typeface="Tahoma"/>
                <a:cs typeface="Tahoma"/>
              </a:rPr>
              <a:t>v</a:t>
            </a:r>
            <a:r>
              <a:rPr sz="2400" b="1" spc="5" dirty="0">
                <a:solidFill>
                  <a:srgbClr val="FFFFFF"/>
                </a:solidFill>
                <a:latin typeface="Tahoma"/>
                <a:cs typeface="Tahoma"/>
              </a:rPr>
              <a:t>a</a:t>
            </a:r>
            <a:r>
              <a:rPr sz="2400" b="1" dirty="0">
                <a:solidFill>
                  <a:srgbClr val="FFFFFF"/>
                </a:solidFill>
                <a:latin typeface="Tahoma"/>
                <a:cs typeface="Tahoma"/>
              </a:rPr>
              <a:t>il</a:t>
            </a:r>
            <a:r>
              <a:rPr sz="2400" b="1" spc="5" dirty="0">
                <a:solidFill>
                  <a:srgbClr val="FFFFFF"/>
                </a:solidFill>
                <a:latin typeface="Tahoma"/>
                <a:cs typeface="Tahoma"/>
              </a:rPr>
              <a:t>a</a:t>
            </a:r>
            <a:r>
              <a:rPr sz="2400" b="1" spc="-5" dirty="0">
                <a:solidFill>
                  <a:srgbClr val="FFFFFF"/>
                </a:solidFill>
                <a:latin typeface="Tahoma"/>
                <a:cs typeface="Tahoma"/>
              </a:rPr>
              <a:t>b</a:t>
            </a:r>
            <a:r>
              <a:rPr sz="2400" b="1" dirty="0">
                <a:solidFill>
                  <a:srgbClr val="FFFFFF"/>
                </a:solidFill>
                <a:latin typeface="Tahoma"/>
                <a:cs typeface="Tahoma"/>
              </a:rPr>
              <a:t>ili</a:t>
            </a:r>
            <a:r>
              <a:rPr sz="2400" b="1" spc="35" dirty="0">
                <a:solidFill>
                  <a:srgbClr val="FFFFFF"/>
                </a:solidFill>
                <a:latin typeface="Tahoma"/>
                <a:cs typeface="Tahoma"/>
              </a:rPr>
              <a:t>t</a:t>
            </a:r>
            <a:r>
              <a:rPr sz="2400" b="1" spc="-15" dirty="0">
                <a:solidFill>
                  <a:srgbClr val="FFFFFF"/>
                </a:solidFill>
                <a:latin typeface="Tahoma"/>
                <a:cs typeface="Tahoma"/>
              </a:rPr>
              <a:t>y  </a:t>
            </a:r>
            <a:r>
              <a:rPr sz="2400" b="1" spc="10" dirty="0">
                <a:solidFill>
                  <a:srgbClr val="FFFFFF"/>
                </a:solidFill>
                <a:latin typeface="Tahoma"/>
                <a:cs typeface="Tahoma"/>
              </a:rPr>
              <a:t>Management</a:t>
            </a:r>
            <a:endParaRPr sz="2400" dirty="0">
              <a:latin typeface="Tahoma"/>
              <a:cs typeface="Tahoma"/>
            </a:endParaRPr>
          </a:p>
          <a:p>
            <a:pPr marL="12700" marR="5080">
              <a:lnSpc>
                <a:spcPct val="114599"/>
              </a:lnSpc>
              <a:spcBef>
                <a:spcPts val="1805"/>
              </a:spcBef>
            </a:pPr>
            <a:r>
              <a:rPr sz="2400" b="1" spc="-40" dirty="0">
                <a:solidFill>
                  <a:srgbClr val="FFFFFF"/>
                </a:solidFill>
                <a:latin typeface="Tahoma"/>
                <a:cs typeface="Tahoma"/>
              </a:rPr>
              <a:t>Slot</a:t>
            </a:r>
            <a:r>
              <a:rPr sz="2400" b="1" spc="-105" dirty="0">
                <a:solidFill>
                  <a:srgbClr val="FFFFFF"/>
                </a:solidFill>
                <a:latin typeface="Tahoma"/>
                <a:cs typeface="Tahoma"/>
              </a:rPr>
              <a:t> </a:t>
            </a:r>
            <a:r>
              <a:rPr sz="2400" b="1" spc="-20" dirty="0">
                <a:solidFill>
                  <a:srgbClr val="FFFFFF"/>
                </a:solidFill>
                <a:latin typeface="Tahoma"/>
                <a:cs typeface="Tahoma"/>
              </a:rPr>
              <a:t>Booking</a:t>
            </a:r>
            <a:r>
              <a:rPr sz="2400" b="1" spc="-105" dirty="0">
                <a:solidFill>
                  <a:srgbClr val="FFFFFF"/>
                </a:solidFill>
                <a:latin typeface="Tahoma"/>
                <a:cs typeface="Tahoma"/>
              </a:rPr>
              <a:t> </a:t>
            </a:r>
            <a:r>
              <a:rPr sz="2400" b="1" spc="-15" dirty="0">
                <a:solidFill>
                  <a:srgbClr val="FFFFFF"/>
                </a:solidFill>
                <a:latin typeface="Tahoma"/>
                <a:cs typeface="Tahoma"/>
              </a:rPr>
              <a:t>Information </a:t>
            </a:r>
            <a:r>
              <a:rPr sz="2400" b="1" spc="-685" dirty="0">
                <a:solidFill>
                  <a:srgbClr val="FFFFFF"/>
                </a:solidFill>
                <a:latin typeface="Tahoma"/>
                <a:cs typeface="Tahoma"/>
              </a:rPr>
              <a:t> </a:t>
            </a:r>
            <a:r>
              <a:rPr sz="2400" b="1" spc="10" dirty="0">
                <a:solidFill>
                  <a:srgbClr val="FFFFFF"/>
                </a:solidFill>
                <a:latin typeface="Tahoma"/>
                <a:cs typeface="Tahoma"/>
              </a:rPr>
              <a:t>Management</a:t>
            </a:r>
            <a:endParaRPr sz="2400" dirty="0">
              <a:latin typeface="Tahoma"/>
              <a:cs typeface="Tahoma"/>
            </a:endParaRPr>
          </a:p>
          <a:p>
            <a:pPr marL="12700" marR="271780">
              <a:lnSpc>
                <a:spcPct val="169500"/>
              </a:lnSpc>
              <a:spcBef>
                <a:spcPts val="185"/>
              </a:spcBef>
            </a:pPr>
            <a:r>
              <a:rPr sz="2400" b="1" spc="-20" dirty="0">
                <a:solidFill>
                  <a:srgbClr val="FFFFFF"/>
                </a:solidFill>
                <a:latin typeface="Tahoma"/>
                <a:cs typeface="Tahoma"/>
              </a:rPr>
              <a:t>FeedBack</a:t>
            </a:r>
            <a:r>
              <a:rPr sz="2400" b="1" spc="-125" dirty="0">
                <a:solidFill>
                  <a:srgbClr val="FFFFFF"/>
                </a:solidFill>
                <a:latin typeface="Tahoma"/>
                <a:cs typeface="Tahoma"/>
              </a:rPr>
              <a:t> </a:t>
            </a:r>
            <a:r>
              <a:rPr sz="2400" b="1" spc="10" dirty="0">
                <a:solidFill>
                  <a:srgbClr val="FFFFFF"/>
                </a:solidFill>
                <a:latin typeface="Tahoma"/>
                <a:cs typeface="Tahoma"/>
              </a:rPr>
              <a:t>Management </a:t>
            </a:r>
            <a:r>
              <a:rPr sz="2400" b="1" spc="-690" dirty="0">
                <a:solidFill>
                  <a:srgbClr val="FFFFFF"/>
                </a:solidFill>
                <a:latin typeface="Tahoma"/>
                <a:cs typeface="Tahoma"/>
              </a:rPr>
              <a:t> </a:t>
            </a:r>
            <a:r>
              <a:rPr sz="2400" b="1" spc="20" dirty="0">
                <a:solidFill>
                  <a:srgbClr val="FFFFFF"/>
                </a:solidFill>
                <a:latin typeface="Tahoma"/>
                <a:cs typeface="Tahoma"/>
              </a:rPr>
              <a:t>Admin </a:t>
            </a:r>
            <a:r>
              <a:rPr sz="2400" b="1" dirty="0">
                <a:solidFill>
                  <a:srgbClr val="FFFFFF"/>
                </a:solidFill>
                <a:latin typeface="Tahoma"/>
                <a:cs typeface="Tahoma"/>
              </a:rPr>
              <a:t>Dashboard </a:t>
            </a:r>
            <a:r>
              <a:rPr sz="2400" b="1" spc="-90" dirty="0">
                <a:solidFill>
                  <a:srgbClr val="FFFFFF"/>
                </a:solidFill>
                <a:latin typeface="Tahoma"/>
                <a:cs typeface="Tahoma"/>
              </a:rPr>
              <a:t> </a:t>
            </a:r>
            <a:endParaRPr lang="en-IN" sz="2400" b="1" spc="-90" dirty="0">
              <a:solidFill>
                <a:srgbClr val="FFFFFF"/>
              </a:solidFill>
              <a:latin typeface="Tahoma"/>
              <a:cs typeface="Tahoma"/>
            </a:endParaRPr>
          </a:p>
        </p:txBody>
      </p:sp>
      <p:sp>
        <p:nvSpPr>
          <p:cNvPr id="22" name="object 22"/>
          <p:cNvSpPr/>
          <p:nvPr/>
        </p:nvSpPr>
        <p:spPr>
          <a:xfrm>
            <a:off x="12380811" y="2372874"/>
            <a:ext cx="371475" cy="371475"/>
          </a:xfrm>
          <a:custGeom>
            <a:avLst/>
            <a:gdLst/>
            <a:ahLst/>
            <a:cxnLst/>
            <a:rect l="l" t="t" r="r" b="b"/>
            <a:pathLst>
              <a:path w="371475" h="371475">
                <a:moveTo>
                  <a:pt x="185737" y="371474"/>
                </a:moveTo>
                <a:lnTo>
                  <a:pt x="136360" y="364840"/>
                </a:lnTo>
                <a:lnTo>
                  <a:pt x="91991" y="346116"/>
                </a:lnTo>
                <a:lnTo>
                  <a:pt x="54400" y="317073"/>
                </a:lnTo>
                <a:lnTo>
                  <a:pt x="25357" y="279482"/>
                </a:lnTo>
                <a:lnTo>
                  <a:pt x="6633" y="235113"/>
                </a:lnTo>
                <a:lnTo>
                  <a:pt x="0" y="185744"/>
                </a:lnTo>
                <a:lnTo>
                  <a:pt x="6633" y="136361"/>
                </a:lnTo>
                <a:lnTo>
                  <a:pt x="25357" y="91992"/>
                </a:lnTo>
                <a:lnTo>
                  <a:pt x="54400" y="54401"/>
                </a:lnTo>
                <a:lnTo>
                  <a:pt x="91991" y="25358"/>
                </a:lnTo>
                <a:lnTo>
                  <a:pt x="136360" y="6634"/>
                </a:lnTo>
                <a:lnTo>
                  <a:pt x="185737" y="0"/>
                </a:lnTo>
                <a:lnTo>
                  <a:pt x="235113" y="6634"/>
                </a:lnTo>
                <a:lnTo>
                  <a:pt x="279482" y="25358"/>
                </a:lnTo>
                <a:lnTo>
                  <a:pt x="317073" y="54401"/>
                </a:lnTo>
                <a:lnTo>
                  <a:pt x="346116" y="91992"/>
                </a:lnTo>
                <a:lnTo>
                  <a:pt x="364840" y="136361"/>
                </a:lnTo>
                <a:lnTo>
                  <a:pt x="371473" y="185729"/>
                </a:lnTo>
                <a:lnTo>
                  <a:pt x="364840" y="235113"/>
                </a:lnTo>
                <a:lnTo>
                  <a:pt x="346116" y="279482"/>
                </a:lnTo>
                <a:lnTo>
                  <a:pt x="317073" y="317073"/>
                </a:lnTo>
                <a:lnTo>
                  <a:pt x="279482" y="346116"/>
                </a:lnTo>
                <a:lnTo>
                  <a:pt x="235113" y="364840"/>
                </a:lnTo>
                <a:lnTo>
                  <a:pt x="185737" y="371474"/>
                </a:lnTo>
                <a:close/>
              </a:path>
            </a:pathLst>
          </a:custGeom>
          <a:solidFill>
            <a:srgbClr val="FF6F01"/>
          </a:solidFill>
        </p:spPr>
        <p:txBody>
          <a:bodyPr wrap="square" lIns="0" tIns="0" rIns="0" bIns="0" rtlCol="0"/>
          <a:lstStyle/>
          <a:p>
            <a:endParaRPr/>
          </a:p>
        </p:txBody>
      </p:sp>
      <p:sp>
        <p:nvSpPr>
          <p:cNvPr id="20" name="object 22">
            <a:extLst>
              <a:ext uri="{FF2B5EF4-FFF2-40B4-BE49-F238E27FC236}">
                <a16:creationId xmlns:a16="http://schemas.microsoft.com/office/drawing/2014/main" id="{824A857A-B4AA-65C1-08BE-B58869A99241}"/>
              </a:ext>
            </a:extLst>
          </p:cNvPr>
          <p:cNvSpPr/>
          <p:nvPr/>
        </p:nvSpPr>
        <p:spPr>
          <a:xfrm>
            <a:off x="12381405" y="1592187"/>
            <a:ext cx="371475" cy="371475"/>
          </a:xfrm>
          <a:custGeom>
            <a:avLst/>
            <a:gdLst/>
            <a:ahLst/>
            <a:cxnLst/>
            <a:rect l="l" t="t" r="r" b="b"/>
            <a:pathLst>
              <a:path w="371475" h="371475">
                <a:moveTo>
                  <a:pt x="185737" y="371474"/>
                </a:moveTo>
                <a:lnTo>
                  <a:pt x="136360" y="364840"/>
                </a:lnTo>
                <a:lnTo>
                  <a:pt x="91991" y="346116"/>
                </a:lnTo>
                <a:lnTo>
                  <a:pt x="54400" y="317073"/>
                </a:lnTo>
                <a:lnTo>
                  <a:pt x="25357" y="279482"/>
                </a:lnTo>
                <a:lnTo>
                  <a:pt x="6633" y="235113"/>
                </a:lnTo>
                <a:lnTo>
                  <a:pt x="0" y="185744"/>
                </a:lnTo>
                <a:lnTo>
                  <a:pt x="6633" y="136361"/>
                </a:lnTo>
                <a:lnTo>
                  <a:pt x="25357" y="91992"/>
                </a:lnTo>
                <a:lnTo>
                  <a:pt x="54400" y="54401"/>
                </a:lnTo>
                <a:lnTo>
                  <a:pt x="91991" y="25358"/>
                </a:lnTo>
                <a:lnTo>
                  <a:pt x="136360" y="6634"/>
                </a:lnTo>
                <a:lnTo>
                  <a:pt x="185737" y="0"/>
                </a:lnTo>
                <a:lnTo>
                  <a:pt x="235113" y="6634"/>
                </a:lnTo>
                <a:lnTo>
                  <a:pt x="279482" y="25358"/>
                </a:lnTo>
                <a:lnTo>
                  <a:pt x="317073" y="54401"/>
                </a:lnTo>
                <a:lnTo>
                  <a:pt x="346116" y="91992"/>
                </a:lnTo>
                <a:lnTo>
                  <a:pt x="364840" y="136361"/>
                </a:lnTo>
                <a:lnTo>
                  <a:pt x="371473" y="185729"/>
                </a:lnTo>
                <a:lnTo>
                  <a:pt x="364840" y="235113"/>
                </a:lnTo>
                <a:lnTo>
                  <a:pt x="346116" y="279482"/>
                </a:lnTo>
                <a:lnTo>
                  <a:pt x="317073" y="317073"/>
                </a:lnTo>
                <a:lnTo>
                  <a:pt x="279482" y="346116"/>
                </a:lnTo>
                <a:lnTo>
                  <a:pt x="235113" y="364840"/>
                </a:lnTo>
                <a:lnTo>
                  <a:pt x="185737" y="371474"/>
                </a:lnTo>
                <a:close/>
              </a:path>
            </a:pathLst>
          </a:custGeom>
          <a:solidFill>
            <a:srgbClr val="FF6F01"/>
          </a:solidFill>
        </p:spPr>
        <p:txBody>
          <a:bodyPr wrap="square" lIns="0" tIns="0" rIns="0" bIns="0" rtlCol="0"/>
          <a:lstStyle/>
          <a:p>
            <a:endParaRPr/>
          </a:p>
        </p:txBody>
      </p:sp>
      <p:sp>
        <p:nvSpPr>
          <p:cNvPr id="23" name="TextBox 22">
            <a:extLst>
              <a:ext uri="{FF2B5EF4-FFF2-40B4-BE49-F238E27FC236}">
                <a16:creationId xmlns:a16="http://schemas.microsoft.com/office/drawing/2014/main" id="{E5ADD47D-0E4B-1096-CA5C-ECF1E4FED8C9}"/>
              </a:ext>
            </a:extLst>
          </p:cNvPr>
          <p:cNvSpPr txBox="1"/>
          <p:nvPr/>
        </p:nvSpPr>
        <p:spPr>
          <a:xfrm>
            <a:off x="13698103" y="1503003"/>
            <a:ext cx="2969083" cy="461665"/>
          </a:xfrm>
          <a:prstGeom prst="rect">
            <a:avLst/>
          </a:prstGeom>
          <a:noFill/>
        </p:spPr>
        <p:txBody>
          <a:bodyPr wrap="none" rtlCol="0">
            <a:spAutoFit/>
          </a:bodyPr>
          <a:lstStyle/>
          <a:p>
            <a:r>
              <a:rPr lang="en-IN" sz="2400" b="1" dirty="0">
                <a:solidFill>
                  <a:schemeClr val="bg1"/>
                </a:solidFill>
                <a:latin typeface="Tahoma" panose="020B0604030504040204" pitchFamily="34" charset="0"/>
                <a:ea typeface="Tahoma" panose="020B0604030504040204" pitchFamily="34" charset="0"/>
                <a:cs typeface="Tahoma" panose="020B0604030504040204" pitchFamily="34" charset="0"/>
              </a:rPr>
              <a:t>Project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8700" y="0"/>
            <a:ext cx="1028700" cy="1028700"/>
            <a:chOff x="1028700" y="0"/>
            <a:chExt cx="1028700" cy="1028700"/>
          </a:xfrm>
        </p:grpSpPr>
        <p:sp>
          <p:nvSpPr>
            <p:cNvPr id="3" name="object 3"/>
            <p:cNvSpPr/>
            <p:nvPr/>
          </p:nvSpPr>
          <p:spPr>
            <a:xfrm>
              <a:off x="1028700" y="0"/>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4" name="object 4"/>
            <p:cNvSpPr/>
            <p:nvPr/>
          </p:nvSpPr>
          <p:spPr>
            <a:xfrm>
              <a:off x="1300610" y="320428"/>
              <a:ext cx="485140" cy="387350"/>
            </a:xfrm>
            <a:custGeom>
              <a:avLst/>
              <a:gdLst/>
              <a:ahLst/>
              <a:cxnLst/>
              <a:rect l="l" t="t" r="r" b="b"/>
              <a:pathLst>
                <a:path w="485139"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39"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39"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39"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39"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39" h="387350">
                  <a:moveTo>
                    <a:pt x="218129" y="38100"/>
                  </a:moveTo>
                  <a:lnTo>
                    <a:pt x="185814" y="38100"/>
                  </a:lnTo>
                  <a:lnTo>
                    <a:pt x="190112" y="34290"/>
                  </a:lnTo>
                  <a:lnTo>
                    <a:pt x="195743" y="31750"/>
                  </a:lnTo>
                  <a:lnTo>
                    <a:pt x="208200" y="31750"/>
                  </a:lnTo>
                  <a:lnTo>
                    <a:pt x="213831" y="34290"/>
                  </a:lnTo>
                  <a:lnTo>
                    <a:pt x="218129" y="38100"/>
                  </a:lnTo>
                  <a:close/>
                </a:path>
                <a:path w="485139" h="387350">
                  <a:moveTo>
                    <a:pt x="250445" y="38100"/>
                  </a:moveTo>
                  <a:lnTo>
                    <a:pt x="218129" y="38100"/>
                  </a:lnTo>
                  <a:lnTo>
                    <a:pt x="222427" y="34290"/>
                  </a:lnTo>
                  <a:lnTo>
                    <a:pt x="228058" y="31750"/>
                  </a:lnTo>
                  <a:lnTo>
                    <a:pt x="240516" y="31750"/>
                  </a:lnTo>
                  <a:lnTo>
                    <a:pt x="246147" y="34290"/>
                  </a:lnTo>
                  <a:lnTo>
                    <a:pt x="250445" y="38100"/>
                  </a:lnTo>
                  <a:close/>
                </a:path>
                <a:path w="485139"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39"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39"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39"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39"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39"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39" h="387350">
                  <a:moveTo>
                    <a:pt x="56552" y="176530"/>
                  </a:moveTo>
                  <a:lnTo>
                    <a:pt x="40394" y="176530"/>
                  </a:lnTo>
                  <a:lnTo>
                    <a:pt x="40394" y="80010"/>
                  </a:lnTo>
                  <a:lnTo>
                    <a:pt x="56552" y="80010"/>
                  </a:lnTo>
                  <a:lnTo>
                    <a:pt x="56552" y="176530"/>
                  </a:lnTo>
                  <a:close/>
                </a:path>
                <a:path w="485139"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39"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39" h="387350">
                  <a:moveTo>
                    <a:pt x="379707" y="152400"/>
                  </a:moveTo>
                  <a:lnTo>
                    <a:pt x="363549" y="152400"/>
                  </a:lnTo>
                  <a:lnTo>
                    <a:pt x="363549" y="104140"/>
                  </a:lnTo>
                  <a:lnTo>
                    <a:pt x="379707" y="104140"/>
                  </a:lnTo>
                  <a:lnTo>
                    <a:pt x="379707" y="152400"/>
                  </a:lnTo>
                  <a:close/>
                </a:path>
                <a:path w="485139"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39" h="387350">
                  <a:moveTo>
                    <a:pt x="217661" y="123190"/>
                  </a:moveTo>
                  <a:lnTo>
                    <a:pt x="186291" y="123190"/>
                  </a:lnTo>
                  <a:lnTo>
                    <a:pt x="185822" y="121920"/>
                  </a:lnTo>
                  <a:lnTo>
                    <a:pt x="218129" y="121920"/>
                  </a:lnTo>
                  <a:lnTo>
                    <a:pt x="217661" y="123190"/>
                  </a:lnTo>
                  <a:close/>
                </a:path>
                <a:path w="485139" h="387350">
                  <a:moveTo>
                    <a:pt x="249968" y="123190"/>
                  </a:moveTo>
                  <a:lnTo>
                    <a:pt x="218598" y="123190"/>
                  </a:lnTo>
                  <a:lnTo>
                    <a:pt x="218129" y="121920"/>
                  </a:lnTo>
                  <a:lnTo>
                    <a:pt x="250437" y="121920"/>
                  </a:lnTo>
                  <a:lnTo>
                    <a:pt x="249968" y="123190"/>
                  </a:lnTo>
                  <a:close/>
                </a:path>
                <a:path w="485139"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39"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39" h="387350">
                  <a:moveTo>
                    <a:pt x="248409" y="124460"/>
                  </a:moveTo>
                  <a:lnTo>
                    <a:pt x="220149" y="124460"/>
                  </a:lnTo>
                  <a:lnTo>
                    <a:pt x="219139" y="123190"/>
                  </a:lnTo>
                  <a:lnTo>
                    <a:pt x="249419" y="123190"/>
                  </a:lnTo>
                  <a:lnTo>
                    <a:pt x="248409" y="124460"/>
                  </a:lnTo>
                  <a:close/>
                </a:path>
                <a:path w="485139" h="387350">
                  <a:moveTo>
                    <a:pt x="246640" y="125730"/>
                  </a:moveTo>
                  <a:lnTo>
                    <a:pt x="221927" y="125730"/>
                  </a:lnTo>
                  <a:lnTo>
                    <a:pt x="220634" y="124460"/>
                  </a:lnTo>
                  <a:lnTo>
                    <a:pt x="247932" y="124460"/>
                  </a:lnTo>
                  <a:lnTo>
                    <a:pt x="246640" y="125730"/>
                  </a:lnTo>
                  <a:close/>
                </a:path>
                <a:path w="485139" h="387350">
                  <a:moveTo>
                    <a:pt x="211658" y="127000"/>
                  </a:moveTo>
                  <a:lnTo>
                    <a:pt x="192301" y="127000"/>
                  </a:lnTo>
                  <a:lnTo>
                    <a:pt x="191792" y="125730"/>
                  </a:lnTo>
                  <a:lnTo>
                    <a:pt x="212175" y="125730"/>
                  </a:lnTo>
                  <a:lnTo>
                    <a:pt x="211658" y="127000"/>
                  </a:lnTo>
                  <a:close/>
                </a:path>
                <a:path w="485139" h="387350">
                  <a:moveTo>
                    <a:pt x="243966" y="127000"/>
                  </a:moveTo>
                  <a:lnTo>
                    <a:pt x="224609" y="127000"/>
                  </a:lnTo>
                  <a:lnTo>
                    <a:pt x="224092" y="125730"/>
                  </a:lnTo>
                  <a:lnTo>
                    <a:pt x="244475" y="125730"/>
                  </a:lnTo>
                  <a:lnTo>
                    <a:pt x="243966" y="127000"/>
                  </a:lnTo>
                  <a:close/>
                </a:path>
                <a:path w="485139" h="387350">
                  <a:moveTo>
                    <a:pt x="176071" y="128270"/>
                  </a:moveTo>
                  <a:lnTo>
                    <a:pt x="164098" y="128270"/>
                  </a:lnTo>
                  <a:lnTo>
                    <a:pt x="161779" y="127000"/>
                  </a:lnTo>
                  <a:lnTo>
                    <a:pt x="178317" y="127000"/>
                  </a:lnTo>
                  <a:lnTo>
                    <a:pt x="176071" y="128270"/>
                  </a:lnTo>
                  <a:close/>
                </a:path>
                <a:path w="485139" h="387350">
                  <a:moveTo>
                    <a:pt x="207683" y="128270"/>
                  </a:moveTo>
                  <a:lnTo>
                    <a:pt x="196276" y="128270"/>
                  </a:lnTo>
                  <a:lnTo>
                    <a:pt x="193796" y="127000"/>
                  </a:lnTo>
                  <a:lnTo>
                    <a:pt x="210156" y="127000"/>
                  </a:lnTo>
                  <a:lnTo>
                    <a:pt x="207683" y="128270"/>
                  </a:lnTo>
                  <a:close/>
                </a:path>
                <a:path w="485139" h="387350">
                  <a:moveTo>
                    <a:pt x="239983" y="128270"/>
                  </a:moveTo>
                  <a:lnTo>
                    <a:pt x="228584" y="128270"/>
                  </a:lnTo>
                  <a:lnTo>
                    <a:pt x="226111" y="127000"/>
                  </a:lnTo>
                  <a:lnTo>
                    <a:pt x="242463" y="127000"/>
                  </a:lnTo>
                  <a:lnTo>
                    <a:pt x="239983" y="128270"/>
                  </a:lnTo>
                  <a:close/>
                </a:path>
                <a:path w="485139" h="387350">
                  <a:moveTo>
                    <a:pt x="273260" y="128270"/>
                  </a:moveTo>
                  <a:lnTo>
                    <a:pt x="260188" y="128270"/>
                  </a:lnTo>
                  <a:lnTo>
                    <a:pt x="257974" y="127000"/>
                  </a:lnTo>
                  <a:lnTo>
                    <a:pt x="274262" y="127000"/>
                  </a:lnTo>
                  <a:lnTo>
                    <a:pt x="273260" y="128270"/>
                  </a:lnTo>
                  <a:close/>
                </a:path>
                <a:path w="485139"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39"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grpSp>
      <p:sp>
        <p:nvSpPr>
          <p:cNvPr id="5" name="object 5"/>
          <p:cNvSpPr txBox="1"/>
          <p:nvPr/>
        </p:nvSpPr>
        <p:spPr>
          <a:xfrm>
            <a:off x="2440684" y="369919"/>
            <a:ext cx="1426210" cy="269240"/>
          </a:xfrm>
          <a:prstGeom prst="rect">
            <a:avLst/>
          </a:prstGeom>
        </p:spPr>
        <p:txBody>
          <a:bodyPr vert="horz" wrap="square" lIns="0" tIns="12700" rIns="0" bIns="0" rtlCol="0">
            <a:spAutoFit/>
          </a:bodyPr>
          <a:lstStyle/>
          <a:p>
            <a:pPr marL="12700">
              <a:lnSpc>
                <a:spcPct val="100000"/>
              </a:lnSpc>
              <a:spcBef>
                <a:spcPts val="100"/>
              </a:spcBef>
              <a:tabLst>
                <a:tab pos="661670" algn="l"/>
              </a:tabLst>
            </a:pPr>
            <a:r>
              <a:rPr sz="1600" spc="75" dirty="0">
                <a:solidFill>
                  <a:srgbClr val="FFFFFF"/>
                </a:solidFill>
                <a:latin typeface="Trebuchet MS"/>
                <a:cs typeface="Trebuchet MS"/>
              </a:rPr>
              <a:t>G</a:t>
            </a:r>
            <a:r>
              <a:rPr sz="1600" spc="-155" dirty="0">
                <a:solidFill>
                  <a:srgbClr val="FFFFFF"/>
                </a:solidFill>
                <a:latin typeface="Trebuchet MS"/>
                <a:cs typeface="Trebuchet MS"/>
              </a:rPr>
              <a:t> </a:t>
            </a:r>
            <a:r>
              <a:rPr sz="1600" spc="-70" dirty="0">
                <a:solidFill>
                  <a:srgbClr val="FFFFFF"/>
                </a:solidFill>
                <a:latin typeface="Trebuchet MS"/>
                <a:cs typeface="Trebuchet MS"/>
              </a:rPr>
              <a:t>Y</a:t>
            </a:r>
            <a:r>
              <a:rPr sz="1600" spc="-155" dirty="0">
                <a:solidFill>
                  <a:srgbClr val="FFFFFF"/>
                </a:solidFill>
                <a:latin typeface="Trebuchet MS"/>
                <a:cs typeface="Trebuchet MS"/>
              </a:rPr>
              <a:t> </a:t>
            </a:r>
            <a:r>
              <a:rPr sz="1600" spc="245" dirty="0">
                <a:solidFill>
                  <a:srgbClr val="FFFFFF"/>
                </a:solidFill>
                <a:latin typeface="Trebuchet MS"/>
                <a:cs typeface="Trebuchet MS"/>
              </a:rPr>
              <a:t>M</a:t>
            </a:r>
            <a:r>
              <a:rPr sz="1600" dirty="0">
                <a:solidFill>
                  <a:srgbClr val="FFFFFF"/>
                </a:solidFill>
                <a:latin typeface="Trebuchet MS"/>
                <a:cs typeface="Trebuchet MS"/>
              </a:rPr>
              <a:t>	</a:t>
            </a:r>
            <a:r>
              <a:rPr sz="1600" spc="40" dirty="0">
                <a:solidFill>
                  <a:srgbClr val="FFFFFF"/>
                </a:solidFill>
                <a:latin typeface="Trebuchet MS"/>
                <a:cs typeface="Trebuchet MS"/>
              </a:rPr>
              <a:t>P</a:t>
            </a:r>
            <a:r>
              <a:rPr sz="1600" spc="-155" dirty="0">
                <a:solidFill>
                  <a:srgbClr val="FFFFFF"/>
                </a:solidFill>
                <a:latin typeface="Trebuchet MS"/>
                <a:cs typeface="Trebuchet MS"/>
              </a:rPr>
              <a:t> </a:t>
            </a:r>
            <a:r>
              <a:rPr sz="1600" spc="10" dirty="0">
                <a:solidFill>
                  <a:srgbClr val="FFFFFF"/>
                </a:solidFill>
                <a:latin typeface="Trebuchet MS"/>
                <a:cs typeface="Trebuchet MS"/>
              </a:rPr>
              <a:t>L</a:t>
            </a:r>
            <a:r>
              <a:rPr sz="1600" spc="-155" dirty="0">
                <a:solidFill>
                  <a:srgbClr val="FFFFFF"/>
                </a:solidFill>
                <a:latin typeface="Trebuchet MS"/>
                <a:cs typeface="Trebuchet MS"/>
              </a:rPr>
              <a:t> </a:t>
            </a:r>
            <a:r>
              <a:rPr sz="1600" spc="15" dirty="0">
                <a:solidFill>
                  <a:srgbClr val="FFFFFF"/>
                </a:solidFill>
                <a:latin typeface="Trebuchet MS"/>
                <a:cs typeface="Trebuchet MS"/>
              </a:rPr>
              <a:t>A</a:t>
            </a:r>
            <a:r>
              <a:rPr sz="1600" spc="-155" dirty="0">
                <a:solidFill>
                  <a:srgbClr val="FFFFFF"/>
                </a:solidFill>
                <a:latin typeface="Trebuchet MS"/>
                <a:cs typeface="Trebuchet MS"/>
              </a:rPr>
              <a:t> </a:t>
            </a:r>
            <a:r>
              <a:rPr sz="1600" spc="35" dirty="0">
                <a:solidFill>
                  <a:srgbClr val="FFFFFF"/>
                </a:solidFill>
                <a:latin typeface="Trebuchet MS"/>
                <a:cs typeface="Trebuchet MS"/>
              </a:rPr>
              <a:t>C</a:t>
            </a:r>
            <a:r>
              <a:rPr sz="1600" spc="-155" dirty="0">
                <a:solidFill>
                  <a:srgbClr val="FFFFFF"/>
                </a:solidFill>
                <a:latin typeface="Trebuchet MS"/>
                <a:cs typeface="Trebuchet MS"/>
              </a:rPr>
              <a:t> </a:t>
            </a:r>
            <a:r>
              <a:rPr sz="1600" spc="25" dirty="0">
                <a:solidFill>
                  <a:srgbClr val="FFFFFF"/>
                </a:solidFill>
                <a:latin typeface="Trebuchet MS"/>
                <a:cs typeface="Trebuchet MS"/>
              </a:rPr>
              <a:t>E</a:t>
            </a:r>
            <a:endParaRPr sz="1600">
              <a:latin typeface="Trebuchet MS"/>
              <a:cs typeface="Trebuchet MS"/>
            </a:endParaRPr>
          </a:p>
        </p:txBody>
      </p:sp>
      <p:sp>
        <p:nvSpPr>
          <p:cNvPr id="6" name="object 6"/>
          <p:cNvSpPr/>
          <p:nvPr/>
        </p:nvSpPr>
        <p:spPr>
          <a:xfrm>
            <a:off x="16608666" y="8607691"/>
            <a:ext cx="1676400" cy="1676400"/>
          </a:xfrm>
          <a:custGeom>
            <a:avLst/>
            <a:gdLst/>
            <a:ahLst/>
            <a:cxnLst/>
            <a:rect l="l" t="t" r="r" b="b"/>
            <a:pathLst>
              <a:path w="1676400" h="1676400">
                <a:moveTo>
                  <a:pt x="366560" y="0"/>
                </a:moveTo>
                <a:lnTo>
                  <a:pt x="212305" y="0"/>
                </a:lnTo>
                <a:lnTo>
                  <a:pt x="0" y="212788"/>
                </a:lnTo>
                <a:lnTo>
                  <a:pt x="0" y="367411"/>
                </a:lnTo>
                <a:lnTo>
                  <a:pt x="366560" y="0"/>
                </a:lnTo>
                <a:close/>
              </a:path>
              <a:path w="1676400" h="1676400">
                <a:moveTo>
                  <a:pt x="675081" y="0"/>
                </a:moveTo>
                <a:lnTo>
                  <a:pt x="520827" y="0"/>
                </a:lnTo>
                <a:lnTo>
                  <a:pt x="0" y="522033"/>
                </a:lnTo>
                <a:lnTo>
                  <a:pt x="0" y="676656"/>
                </a:lnTo>
                <a:lnTo>
                  <a:pt x="675081" y="0"/>
                </a:lnTo>
                <a:close/>
              </a:path>
              <a:path w="1676400" h="1676400">
                <a:moveTo>
                  <a:pt x="983602" y="0"/>
                </a:moveTo>
                <a:lnTo>
                  <a:pt x="829335" y="0"/>
                </a:lnTo>
                <a:lnTo>
                  <a:pt x="0" y="831278"/>
                </a:lnTo>
                <a:lnTo>
                  <a:pt x="0" y="985901"/>
                </a:lnTo>
                <a:lnTo>
                  <a:pt x="983602" y="0"/>
                </a:lnTo>
                <a:close/>
              </a:path>
              <a:path w="1676400" h="1676400">
                <a:moveTo>
                  <a:pt x="1292123" y="0"/>
                </a:moveTo>
                <a:lnTo>
                  <a:pt x="1137856" y="0"/>
                </a:lnTo>
                <a:lnTo>
                  <a:pt x="0" y="1140523"/>
                </a:lnTo>
                <a:lnTo>
                  <a:pt x="0" y="1295146"/>
                </a:lnTo>
                <a:lnTo>
                  <a:pt x="1292123" y="0"/>
                </a:lnTo>
                <a:close/>
              </a:path>
              <a:path w="1676400" h="1676400">
                <a:moveTo>
                  <a:pt x="1600644" y="0"/>
                </a:moveTo>
                <a:lnTo>
                  <a:pt x="1446377" y="0"/>
                </a:lnTo>
                <a:lnTo>
                  <a:pt x="0" y="1449768"/>
                </a:lnTo>
                <a:lnTo>
                  <a:pt x="0" y="1604391"/>
                </a:lnTo>
                <a:lnTo>
                  <a:pt x="1600644" y="0"/>
                </a:lnTo>
                <a:close/>
              </a:path>
              <a:path w="1676400" h="1676400">
                <a:moveTo>
                  <a:pt x="1676400" y="1315656"/>
                </a:moveTo>
                <a:lnTo>
                  <a:pt x="1316520" y="1676387"/>
                </a:lnTo>
                <a:lnTo>
                  <a:pt x="1470774" y="1676387"/>
                </a:lnTo>
                <a:lnTo>
                  <a:pt x="1676400" y="1470279"/>
                </a:lnTo>
                <a:lnTo>
                  <a:pt x="1676400" y="1315656"/>
                </a:lnTo>
                <a:close/>
              </a:path>
              <a:path w="1676400" h="1676400">
                <a:moveTo>
                  <a:pt x="1676400" y="1006411"/>
                </a:moveTo>
                <a:lnTo>
                  <a:pt x="1007999" y="1676387"/>
                </a:lnTo>
                <a:lnTo>
                  <a:pt x="1162253" y="1676387"/>
                </a:lnTo>
                <a:lnTo>
                  <a:pt x="1676400" y="1161034"/>
                </a:lnTo>
                <a:lnTo>
                  <a:pt x="1676400" y="1006411"/>
                </a:lnTo>
                <a:close/>
              </a:path>
              <a:path w="1676400" h="1676400">
                <a:moveTo>
                  <a:pt x="1676400" y="697166"/>
                </a:moveTo>
                <a:lnTo>
                  <a:pt x="699477" y="1676387"/>
                </a:lnTo>
                <a:lnTo>
                  <a:pt x="853744" y="1676387"/>
                </a:lnTo>
                <a:lnTo>
                  <a:pt x="1676400" y="851789"/>
                </a:lnTo>
                <a:lnTo>
                  <a:pt x="1676400" y="697166"/>
                </a:lnTo>
                <a:close/>
              </a:path>
              <a:path w="1676400" h="1676400">
                <a:moveTo>
                  <a:pt x="1676400" y="387921"/>
                </a:moveTo>
                <a:lnTo>
                  <a:pt x="390956" y="1676387"/>
                </a:lnTo>
                <a:lnTo>
                  <a:pt x="545223" y="1676387"/>
                </a:lnTo>
                <a:lnTo>
                  <a:pt x="1676400" y="542544"/>
                </a:lnTo>
                <a:lnTo>
                  <a:pt x="1676400" y="387921"/>
                </a:lnTo>
                <a:close/>
              </a:path>
              <a:path w="1676400" h="1676400">
                <a:moveTo>
                  <a:pt x="1676400" y="78689"/>
                </a:moveTo>
                <a:lnTo>
                  <a:pt x="82435" y="1676387"/>
                </a:lnTo>
                <a:lnTo>
                  <a:pt x="236702" y="1676387"/>
                </a:lnTo>
                <a:lnTo>
                  <a:pt x="1676400" y="233299"/>
                </a:lnTo>
                <a:lnTo>
                  <a:pt x="1676400" y="78689"/>
                </a:lnTo>
                <a:close/>
              </a:path>
            </a:pathLst>
          </a:custGeom>
          <a:solidFill>
            <a:srgbClr val="FF6F01"/>
          </a:solidFill>
        </p:spPr>
        <p:txBody>
          <a:bodyPr wrap="square" lIns="0" tIns="0" rIns="0" bIns="0" rtlCol="0"/>
          <a:lstStyle/>
          <a:p>
            <a:endParaRPr/>
          </a:p>
        </p:txBody>
      </p:sp>
      <p:grpSp>
        <p:nvGrpSpPr>
          <p:cNvPr id="7" name="object 7"/>
          <p:cNvGrpSpPr/>
          <p:nvPr/>
        </p:nvGrpSpPr>
        <p:grpSpPr>
          <a:xfrm>
            <a:off x="11314644" y="1919599"/>
            <a:ext cx="6330950" cy="6844665"/>
            <a:chOff x="11314644" y="1919599"/>
            <a:chExt cx="6330950" cy="6844665"/>
          </a:xfrm>
        </p:grpSpPr>
        <p:sp>
          <p:nvSpPr>
            <p:cNvPr id="8" name="object 8"/>
            <p:cNvSpPr/>
            <p:nvPr/>
          </p:nvSpPr>
          <p:spPr>
            <a:xfrm>
              <a:off x="12030903" y="8040161"/>
              <a:ext cx="2874010" cy="723900"/>
            </a:xfrm>
            <a:custGeom>
              <a:avLst/>
              <a:gdLst/>
              <a:ahLst/>
              <a:cxnLst/>
              <a:rect l="l" t="t" r="r" b="b"/>
              <a:pathLst>
                <a:path w="2874009" h="723900">
                  <a:moveTo>
                    <a:pt x="487560" y="723861"/>
                  </a:moveTo>
                  <a:lnTo>
                    <a:pt x="0" y="723861"/>
                  </a:lnTo>
                  <a:lnTo>
                    <a:pt x="775134" y="0"/>
                  </a:lnTo>
                  <a:lnTo>
                    <a:pt x="1262695" y="0"/>
                  </a:lnTo>
                  <a:lnTo>
                    <a:pt x="487560" y="723861"/>
                  </a:lnTo>
                  <a:close/>
                </a:path>
                <a:path w="2874009" h="723900">
                  <a:moveTo>
                    <a:pt x="1294105" y="723861"/>
                  </a:moveTo>
                  <a:lnTo>
                    <a:pt x="806544" y="723861"/>
                  </a:lnTo>
                  <a:lnTo>
                    <a:pt x="1581679" y="0"/>
                  </a:lnTo>
                  <a:lnTo>
                    <a:pt x="2069239" y="0"/>
                  </a:lnTo>
                  <a:lnTo>
                    <a:pt x="1294105" y="723861"/>
                  </a:lnTo>
                  <a:close/>
                </a:path>
                <a:path w="2874009" h="723900">
                  <a:moveTo>
                    <a:pt x="2100650" y="723861"/>
                  </a:moveTo>
                  <a:lnTo>
                    <a:pt x="1613089" y="723861"/>
                  </a:lnTo>
                  <a:lnTo>
                    <a:pt x="2388223" y="0"/>
                  </a:lnTo>
                  <a:lnTo>
                    <a:pt x="2873403" y="0"/>
                  </a:lnTo>
                  <a:lnTo>
                    <a:pt x="2873403" y="2224"/>
                  </a:lnTo>
                  <a:lnTo>
                    <a:pt x="2100650" y="723861"/>
                  </a:lnTo>
                  <a:close/>
                </a:path>
              </a:pathLst>
            </a:custGeom>
            <a:solidFill>
              <a:srgbClr val="FF6F01"/>
            </a:solidFill>
          </p:spPr>
          <p:txBody>
            <a:bodyPr wrap="square" lIns="0" tIns="0" rIns="0" bIns="0" rtlCol="0"/>
            <a:lstStyle/>
            <a:p>
              <a:endParaRPr/>
            </a:p>
          </p:txBody>
        </p:sp>
        <p:pic>
          <p:nvPicPr>
            <p:cNvPr id="9" name="object 9"/>
            <p:cNvPicPr/>
            <p:nvPr/>
          </p:nvPicPr>
          <p:blipFill>
            <a:blip r:embed="rId2" cstate="print"/>
            <a:stretch>
              <a:fillRect/>
            </a:stretch>
          </p:blipFill>
          <p:spPr>
            <a:xfrm>
              <a:off x="11314644" y="1919599"/>
              <a:ext cx="6330818" cy="6324599"/>
            </a:xfrm>
            <a:prstGeom prst="rect">
              <a:avLst/>
            </a:prstGeom>
          </p:spPr>
        </p:pic>
      </p:grpSp>
      <p:sp>
        <p:nvSpPr>
          <p:cNvPr id="10" name="object 10"/>
          <p:cNvSpPr txBox="1">
            <a:spLocks noGrp="1"/>
          </p:cNvSpPr>
          <p:nvPr>
            <p:ph type="title"/>
          </p:nvPr>
        </p:nvSpPr>
        <p:spPr>
          <a:xfrm>
            <a:off x="1530349" y="1429923"/>
            <a:ext cx="9058910" cy="4033605"/>
          </a:xfrm>
          <a:prstGeom prst="rect">
            <a:avLst/>
          </a:prstGeom>
        </p:spPr>
        <p:txBody>
          <a:bodyPr vert="horz" wrap="square" lIns="0" tIns="167640" rIns="0" bIns="0" rtlCol="0">
            <a:spAutoFit/>
          </a:bodyPr>
          <a:lstStyle/>
          <a:p>
            <a:pPr marL="12700">
              <a:lnSpc>
                <a:spcPct val="100000"/>
              </a:lnSpc>
              <a:spcBef>
                <a:spcPts val="1320"/>
              </a:spcBef>
            </a:pPr>
            <a:r>
              <a:rPr sz="4100" spc="-150" dirty="0">
                <a:solidFill>
                  <a:srgbClr val="FFFFFF"/>
                </a:solidFill>
              </a:rPr>
              <a:t>PROJECT STATEMENT</a:t>
            </a:r>
            <a:endParaRPr sz="4100" spc="-150" dirty="0"/>
          </a:p>
          <a:p>
            <a:pPr marL="12700" marR="5080">
              <a:lnSpc>
                <a:spcPct val="114100"/>
              </a:lnSpc>
              <a:spcBef>
                <a:spcPts val="290"/>
              </a:spcBef>
            </a:pPr>
            <a:r>
              <a:rPr sz="2300" spc="95" dirty="0">
                <a:solidFill>
                  <a:srgbClr val="FFFFFF"/>
                </a:solidFill>
              </a:rPr>
              <a:t>Our </a:t>
            </a:r>
            <a:r>
              <a:rPr sz="2300" spc="-50" dirty="0">
                <a:solidFill>
                  <a:srgbClr val="FFFFFF"/>
                </a:solidFill>
              </a:rPr>
              <a:t>project </a:t>
            </a:r>
            <a:r>
              <a:rPr sz="2300" spc="30" dirty="0">
                <a:solidFill>
                  <a:srgbClr val="FFFFFF"/>
                </a:solidFill>
              </a:rPr>
              <a:t>aims </a:t>
            </a:r>
            <a:r>
              <a:rPr sz="2300" spc="-20" dirty="0">
                <a:solidFill>
                  <a:srgbClr val="FFFFFF"/>
                </a:solidFill>
              </a:rPr>
              <a:t>to </a:t>
            </a:r>
            <a:r>
              <a:rPr sz="2300" spc="5" dirty="0">
                <a:solidFill>
                  <a:srgbClr val="FFFFFF"/>
                </a:solidFill>
              </a:rPr>
              <a:t>develop </a:t>
            </a:r>
            <a:r>
              <a:rPr sz="2300" spc="10" dirty="0">
                <a:solidFill>
                  <a:srgbClr val="FFFFFF"/>
                </a:solidFill>
              </a:rPr>
              <a:t>a </a:t>
            </a:r>
            <a:r>
              <a:rPr sz="2300" spc="-20" dirty="0">
                <a:solidFill>
                  <a:srgbClr val="FFFFFF"/>
                </a:solidFill>
              </a:rPr>
              <a:t>user-friendly </a:t>
            </a:r>
            <a:r>
              <a:rPr sz="2300" spc="10" dirty="0">
                <a:solidFill>
                  <a:srgbClr val="FFFFFF"/>
                </a:solidFill>
              </a:rPr>
              <a:t>web </a:t>
            </a:r>
            <a:r>
              <a:rPr sz="2300" spc="-25" dirty="0">
                <a:solidFill>
                  <a:srgbClr val="FFFFFF"/>
                </a:solidFill>
              </a:rPr>
              <a:t>application </a:t>
            </a:r>
            <a:r>
              <a:rPr sz="2300" spc="-50" dirty="0">
                <a:solidFill>
                  <a:srgbClr val="FFFFFF"/>
                </a:solidFill>
              </a:rPr>
              <a:t>that </a:t>
            </a:r>
            <a:r>
              <a:rPr sz="2300" spc="-45" dirty="0">
                <a:solidFill>
                  <a:srgbClr val="FFFFFF"/>
                </a:solidFill>
              </a:rPr>
              <a:t> </a:t>
            </a:r>
            <a:r>
              <a:rPr sz="2300" spc="-75" dirty="0">
                <a:solidFill>
                  <a:srgbClr val="FFFFFF"/>
                </a:solidFill>
              </a:rPr>
              <a:t>facilitates </a:t>
            </a:r>
            <a:r>
              <a:rPr sz="2300" spc="-15" dirty="0">
                <a:solidFill>
                  <a:srgbClr val="FFFFFF"/>
                </a:solidFill>
              </a:rPr>
              <a:t>the </a:t>
            </a:r>
            <a:r>
              <a:rPr sz="2300" spc="45" dirty="0">
                <a:solidFill>
                  <a:srgbClr val="FFFFFF"/>
                </a:solidFill>
              </a:rPr>
              <a:t>Gym </a:t>
            </a:r>
            <a:r>
              <a:rPr sz="2300" spc="55" dirty="0">
                <a:solidFill>
                  <a:srgbClr val="FFFFFF"/>
                </a:solidFill>
              </a:rPr>
              <a:t>Management </a:t>
            </a:r>
            <a:r>
              <a:rPr sz="2300" spc="-15" dirty="0">
                <a:solidFill>
                  <a:srgbClr val="FFFFFF"/>
                </a:solidFill>
              </a:rPr>
              <a:t>Software </a:t>
            </a:r>
            <a:r>
              <a:rPr sz="2300" spc="-5" dirty="0">
                <a:solidFill>
                  <a:srgbClr val="FFFFFF"/>
                </a:solidFill>
              </a:rPr>
              <a:t>is </a:t>
            </a:r>
            <a:r>
              <a:rPr sz="2300" spc="10" dirty="0">
                <a:solidFill>
                  <a:srgbClr val="FFFFFF"/>
                </a:solidFill>
              </a:rPr>
              <a:t>a </a:t>
            </a:r>
            <a:r>
              <a:rPr sz="2300" spc="25" dirty="0">
                <a:solidFill>
                  <a:srgbClr val="FFFFFF"/>
                </a:solidFill>
              </a:rPr>
              <a:t>gym </a:t>
            </a:r>
            <a:r>
              <a:rPr sz="2300" spc="60" dirty="0">
                <a:solidFill>
                  <a:srgbClr val="FFFFFF"/>
                </a:solidFill>
              </a:rPr>
              <a:t>and </a:t>
            </a:r>
            <a:r>
              <a:rPr sz="2300" spc="-20" dirty="0">
                <a:solidFill>
                  <a:srgbClr val="FFFFFF"/>
                </a:solidFill>
              </a:rPr>
              <a:t>health </a:t>
            </a:r>
            <a:r>
              <a:rPr sz="2300" spc="-10" dirty="0">
                <a:solidFill>
                  <a:srgbClr val="FFFFFF"/>
                </a:solidFill>
              </a:rPr>
              <a:t>club </a:t>
            </a:r>
            <a:r>
              <a:rPr sz="2300" spc="-5" dirty="0">
                <a:solidFill>
                  <a:srgbClr val="FFFFFF"/>
                </a:solidFill>
              </a:rPr>
              <a:t> </a:t>
            </a:r>
            <a:r>
              <a:rPr sz="2300" spc="45" dirty="0">
                <a:solidFill>
                  <a:srgbClr val="FFFFFF"/>
                </a:solidFill>
              </a:rPr>
              <a:t>membership </a:t>
            </a:r>
            <a:r>
              <a:rPr sz="2300" spc="30" dirty="0">
                <a:solidFill>
                  <a:srgbClr val="FFFFFF"/>
                </a:solidFill>
              </a:rPr>
              <a:t>management </a:t>
            </a:r>
            <a:r>
              <a:rPr sz="2300" spc="-20" dirty="0">
                <a:solidFill>
                  <a:srgbClr val="FFFFFF"/>
                </a:solidFill>
              </a:rPr>
              <a:t>system. </a:t>
            </a:r>
            <a:r>
              <a:rPr sz="2300" spc="35" dirty="0">
                <a:solidFill>
                  <a:srgbClr val="FFFFFF"/>
                </a:solidFill>
              </a:rPr>
              <a:t>You </a:t>
            </a:r>
            <a:r>
              <a:rPr sz="2300" spc="15" dirty="0">
                <a:solidFill>
                  <a:srgbClr val="FFFFFF"/>
                </a:solidFill>
              </a:rPr>
              <a:t>can </a:t>
            </a:r>
            <a:r>
              <a:rPr sz="2300" spc="10" dirty="0">
                <a:solidFill>
                  <a:srgbClr val="FFFFFF"/>
                </a:solidFill>
              </a:rPr>
              <a:t>keep </a:t>
            </a:r>
            <a:r>
              <a:rPr sz="2300" spc="35" dirty="0">
                <a:solidFill>
                  <a:srgbClr val="FFFFFF"/>
                </a:solidFill>
              </a:rPr>
              <a:t>records </a:t>
            </a:r>
            <a:r>
              <a:rPr sz="2300" spc="100" dirty="0">
                <a:solidFill>
                  <a:srgbClr val="FFFFFF"/>
                </a:solidFill>
              </a:rPr>
              <a:t>on </a:t>
            </a:r>
            <a:r>
              <a:rPr sz="2300" spc="30" dirty="0">
                <a:solidFill>
                  <a:srgbClr val="FFFFFF"/>
                </a:solidFill>
              </a:rPr>
              <a:t>your </a:t>
            </a:r>
            <a:r>
              <a:rPr sz="2300" spc="35" dirty="0">
                <a:solidFill>
                  <a:srgbClr val="FFFFFF"/>
                </a:solidFill>
              </a:rPr>
              <a:t> </a:t>
            </a:r>
            <a:r>
              <a:rPr sz="2300" spc="10" dirty="0">
                <a:solidFill>
                  <a:srgbClr val="FFFFFF"/>
                </a:solidFill>
              </a:rPr>
              <a:t>members, </a:t>
            </a:r>
            <a:r>
              <a:rPr sz="2300" spc="-40" dirty="0">
                <a:solidFill>
                  <a:srgbClr val="FFFFFF"/>
                </a:solidFill>
              </a:rPr>
              <a:t>their </a:t>
            </a:r>
            <a:r>
              <a:rPr sz="2300" spc="20" dirty="0">
                <a:solidFill>
                  <a:srgbClr val="FFFFFF"/>
                </a:solidFill>
              </a:rPr>
              <a:t>memberships, </a:t>
            </a:r>
            <a:r>
              <a:rPr sz="2300" spc="60" dirty="0">
                <a:solidFill>
                  <a:srgbClr val="FFFFFF"/>
                </a:solidFill>
              </a:rPr>
              <a:t>and </a:t>
            </a:r>
            <a:r>
              <a:rPr sz="2300" spc="5" dirty="0">
                <a:solidFill>
                  <a:srgbClr val="FFFFFF"/>
                </a:solidFill>
              </a:rPr>
              <a:t>have </a:t>
            </a:r>
            <a:r>
              <a:rPr sz="2300" spc="-15" dirty="0">
                <a:solidFill>
                  <a:srgbClr val="FFFFFF"/>
                </a:solidFill>
              </a:rPr>
              <a:t>quick </a:t>
            </a:r>
            <a:r>
              <a:rPr sz="2300" spc="60" dirty="0">
                <a:solidFill>
                  <a:srgbClr val="FFFFFF"/>
                </a:solidFill>
              </a:rPr>
              <a:t>and </a:t>
            </a:r>
            <a:r>
              <a:rPr sz="2300" spc="15" dirty="0">
                <a:solidFill>
                  <a:srgbClr val="FFFFFF"/>
                </a:solidFill>
              </a:rPr>
              <a:t>easy </a:t>
            </a:r>
            <a:r>
              <a:rPr sz="2300" spc="20" dirty="0">
                <a:solidFill>
                  <a:srgbClr val="FFFFFF"/>
                </a:solidFill>
              </a:rPr>
              <a:t> </a:t>
            </a:r>
            <a:r>
              <a:rPr sz="2300" spc="15" dirty="0">
                <a:solidFill>
                  <a:srgbClr val="FFFFFF"/>
                </a:solidFill>
              </a:rPr>
              <a:t>communication </a:t>
            </a:r>
            <a:r>
              <a:rPr sz="2300" spc="-5" dirty="0">
                <a:solidFill>
                  <a:srgbClr val="FFFFFF"/>
                </a:solidFill>
              </a:rPr>
              <a:t>between </a:t>
            </a:r>
            <a:r>
              <a:rPr sz="2300" spc="40" dirty="0">
                <a:solidFill>
                  <a:srgbClr val="FFFFFF"/>
                </a:solidFill>
              </a:rPr>
              <a:t>you </a:t>
            </a:r>
            <a:r>
              <a:rPr sz="2300" spc="60" dirty="0">
                <a:solidFill>
                  <a:srgbClr val="FFFFFF"/>
                </a:solidFill>
              </a:rPr>
              <a:t>and </a:t>
            </a:r>
            <a:r>
              <a:rPr sz="2300" spc="30" dirty="0">
                <a:solidFill>
                  <a:srgbClr val="FFFFFF"/>
                </a:solidFill>
              </a:rPr>
              <a:t>your </a:t>
            </a:r>
            <a:r>
              <a:rPr sz="2300" spc="15" dirty="0">
                <a:solidFill>
                  <a:srgbClr val="FFFFFF"/>
                </a:solidFill>
              </a:rPr>
              <a:t>members. </a:t>
            </a:r>
            <a:r>
              <a:rPr sz="2300" spc="45" dirty="0">
                <a:solidFill>
                  <a:srgbClr val="FFFFFF"/>
                </a:solidFill>
              </a:rPr>
              <a:t>Gym </a:t>
            </a:r>
            <a:r>
              <a:rPr sz="2300" spc="55" dirty="0">
                <a:solidFill>
                  <a:srgbClr val="FFFFFF"/>
                </a:solidFill>
              </a:rPr>
              <a:t>Management </a:t>
            </a:r>
            <a:r>
              <a:rPr sz="2300" spc="-680" dirty="0">
                <a:solidFill>
                  <a:srgbClr val="FFFFFF"/>
                </a:solidFill>
              </a:rPr>
              <a:t> </a:t>
            </a:r>
            <a:r>
              <a:rPr sz="2300" spc="20" dirty="0">
                <a:solidFill>
                  <a:srgbClr val="FFFFFF"/>
                </a:solidFill>
              </a:rPr>
              <a:t>also </a:t>
            </a:r>
            <a:r>
              <a:rPr sz="2300" spc="5" dirty="0">
                <a:solidFill>
                  <a:srgbClr val="FFFFFF"/>
                </a:solidFill>
              </a:rPr>
              <a:t>includes </a:t>
            </a:r>
            <a:r>
              <a:rPr sz="2300" spc="10" dirty="0">
                <a:solidFill>
                  <a:srgbClr val="FFFFFF"/>
                </a:solidFill>
              </a:rPr>
              <a:t>a </a:t>
            </a:r>
            <a:r>
              <a:rPr sz="2300" spc="35" dirty="0">
                <a:solidFill>
                  <a:srgbClr val="FFFFFF"/>
                </a:solidFill>
              </a:rPr>
              <a:t>booking </a:t>
            </a:r>
            <a:r>
              <a:rPr sz="2300" spc="-30" dirty="0">
                <a:solidFill>
                  <a:srgbClr val="FFFFFF"/>
                </a:solidFill>
              </a:rPr>
              <a:t>system,</a:t>
            </a:r>
            <a:r>
              <a:rPr lang="en-IN" sz="2300" spc="-30" dirty="0">
                <a:solidFill>
                  <a:srgbClr val="FFFFFF"/>
                </a:solidFill>
              </a:rPr>
              <a:t> cancellation system , feedback system</a:t>
            </a:r>
            <a:r>
              <a:rPr sz="2300" spc="-100" dirty="0">
                <a:solidFill>
                  <a:srgbClr val="FFFFFF"/>
                </a:solidFill>
              </a:rPr>
              <a:t> </a:t>
            </a:r>
            <a:r>
              <a:rPr sz="2300" spc="60" dirty="0">
                <a:solidFill>
                  <a:srgbClr val="FFFFFF"/>
                </a:solidFill>
              </a:rPr>
              <a:t>and</a:t>
            </a:r>
            <a:r>
              <a:rPr sz="2300" spc="-95" dirty="0">
                <a:solidFill>
                  <a:srgbClr val="FFFFFF"/>
                </a:solidFill>
              </a:rPr>
              <a:t> </a:t>
            </a:r>
            <a:r>
              <a:rPr sz="2300" spc="80" dirty="0">
                <a:solidFill>
                  <a:srgbClr val="FFFFFF"/>
                </a:solidFill>
              </a:rPr>
              <a:t>has</a:t>
            </a:r>
            <a:r>
              <a:rPr sz="2300" spc="-100" dirty="0">
                <a:solidFill>
                  <a:srgbClr val="FFFFFF"/>
                </a:solidFill>
              </a:rPr>
              <a:t> </a:t>
            </a:r>
            <a:r>
              <a:rPr sz="2300" spc="10" dirty="0">
                <a:solidFill>
                  <a:srgbClr val="FFFFFF"/>
                </a:solidFill>
              </a:rPr>
              <a:t>a</a:t>
            </a:r>
            <a:r>
              <a:rPr sz="2300" spc="-95" dirty="0">
                <a:solidFill>
                  <a:srgbClr val="FFFFFF"/>
                </a:solidFill>
              </a:rPr>
              <a:t> </a:t>
            </a:r>
            <a:r>
              <a:rPr sz="2300" spc="25" dirty="0">
                <a:solidFill>
                  <a:srgbClr val="FFFFFF"/>
                </a:solidFill>
              </a:rPr>
              <a:t>range</a:t>
            </a:r>
            <a:r>
              <a:rPr sz="2300" spc="-95" dirty="0">
                <a:solidFill>
                  <a:srgbClr val="FFFFFF"/>
                </a:solidFill>
              </a:rPr>
              <a:t> </a:t>
            </a:r>
            <a:r>
              <a:rPr sz="2300" spc="-30" dirty="0">
                <a:solidFill>
                  <a:srgbClr val="FFFFFF"/>
                </a:solidFill>
              </a:rPr>
              <a:t>of</a:t>
            </a:r>
            <a:r>
              <a:rPr sz="2300" spc="-100" dirty="0">
                <a:solidFill>
                  <a:srgbClr val="FFFFFF"/>
                </a:solidFill>
              </a:rPr>
              <a:t> </a:t>
            </a:r>
            <a:r>
              <a:rPr sz="2300" spc="25" dirty="0">
                <a:solidFill>
                  <a:srgbClr val="FFFFFF"/>
                </a:solidFill>
              </a:rPr>
              <a:t>reports</a:t>
            </a:r>
            <a:r>
              <a:rPr sz="2300" spc="-95" dirty="0">
                <a:solidFill>
                  <a:srgbClr val="FFFFFF"/>
                </a:solidFill>
              </a:rPr>
              <a:t> </a:t>
            </a:r>
            <a:r>
              <a:rPr sz="2300" spc="-50" dirty="0">
                <a:solidFill>
                  <a:srgbClr val="FFFFFF"/>
                </a:solidFill>
              </a:rPr>
              <a:t>that</a:t>
            </a:r>
            <a:r>
              <a:rPr sz="2300" spc="-95" dirty="0">
                <a:solidFill>
                  <a:srgbClr val="FFFFFF"/>
                </a:solidFill>
              </a:rPr>
              <a:t> </a:t>
            </a:r>
            <a:r>
              <a:rPr sz="2300" spc="5" dirty="0">
                <a:solidFill>
                  <a:srgbClr val="FFFFFF"/>
                </a:solidFill>
              </a:rPr>
              <a:t>help</a:t>
            </a:r>
            <a:r>
              <a:rPr sz="2300" spc="-100" dirty="0">
                <a:solidFill>
                  <a:srgbClr val="FFFFFF"/>
                </a:solidFill>
              </a:rPr>
              <a:t> </a:t>
            </a:r>
            <a:r>
              <a:rPr sz="2300" spc="-25" dirty="0">
                <a:solidFill>
                  <a:srgbClr val="FFFFFF"/>
                </a:solidFill>
              </a:rPr>
              <a:t>in</a:t>
            </a:r>
            <a:r>
              <a:rPr sz="2300" spc="-95" dirty="0">
                <a:solidFill>
                  <a:srgbClr val="FFFFFF"/>
                </a:solidFill>
              </a:rPr>
              <a:t> </a:t>
            </a:r>
            <a:r>
              <a:rPr sz="2300" spc="-15" dirty="0">
                <a:solidFill>
                  <a:srgbClr val="FFFFFF"/>
                </a:solidFill>
              </a:rPr>
              <a:t>the</a:t>
            </a:r>
            <a:r>
              <a:rPr sz="2300" spc="-100" dirty="0">
                <a:solidFill>
                  <a:srgbClr val="FFFFFF"/>
                </a:solidFill>
              </a:rPr>
              <a:t> </a:t>
            </a:r>
            <a:r>
              <a:rPr sz="2300" spc="30" dirty="0">
                <a:solidFill>
                  <a:srgbClr val="FFFFFF"/>
                </a:solidFill>
              </a:rPr>
              <a:t>management </a:t>
            </a:r>
            <a:r>
              <a:rPr sz="2300" spc="-675" dirty="0">
                <a:solidFill>
                  <a:srgbClr val="FFFFFF"/>
                </a:solidFill>
              </a:rPr>
              <a:t> </a:t>
            </a:r>
            <a:r>
              <a:rPr sz="2300" spc="-30" dirty="0">
                <a:solidFill>
                  <a:srgbClr val="FFFFFF"/>
                </a:solidFill>
              </a:rPr>
              <a:t>of</a:t>
            </a:r>
            <a:r>
              <a:rPr sz="2300" spc="-105" dirty="0">
                <a:solidFill>
                  <a:srgbClr val="FFFFFF"/>
                </a:solidFill>
              </a:rPr>
              <a:t> </a:t>
            </a:r>
            <a:r>
              <a:rPr sz="2300" spc="30" dirty="0">
                <a:solidFill>
                  <a:srgbClr val="FFFFFF"/>
                </a:solidFill>
              </a:rPr>
              <a:t>your</a:t>
            </a:r>
            <a:r>
              <a:rPr sz="2300" spc="-100" dirty="0">
                <a:solidFill>
                  <a:srgbClr val="FFFFFF"/>
                </a:solidFill>
              </a:rPr>
              <a:t> </a:t>
            </a:r>
            <a:r>
              <a:rPr sz="2300" spc="-10" dirty="0">
                <a:solidFill>
                  <a:srgbClr val="FFFFFF"/>
                </a:solidFill>
              </a:rPr>
              <a:t>club</a:t>
            </a:r>
            <a:endParaRPr sz="2300" dirty="0"/>
          </a:p>
        </p:txBody>
      </p:sp>
      <p:sp>
        <p:nvSpPr>
          <p:cNvPr id="11" name="object 11"/>
          <p:cNvSpPr txBox="1"/>
          <p:nvPr/>
        </p:nvSpPr>
        <p:spPr>
          <a:xfrm>
            <a:off x="1530349" y="6174299"/>
            <a:ext cx="9141460" cy="2448560"/>
          </a:xfrm>
          <a:prstGeom prst="rect">
            <a:avLst/>
          </a:prstGeom>
        </p:spPr>
        <p:txBody>
          <a:bodyPr vert="horz" wrap="square" lIns="0" tIns="170815" rIns="0" bIns="0" rtlCol="0">
            <a:spAutoFit/>
          </a:bodyPr>
          <a:lstStyle/>
          <a:p>
            <a:pPr marL="12700">
              <a:lnSpc>
                <a:spcPct val="100000"/>
              </a:lnSpc>
              <a:spcBef>
                <a:spcPts val="1345"/>
              </a:spcBef>
            </a:pPr>
            <a:r>
              <a:rPr sz="4100" spc="-150" dirty="0">
                <a:solidFill>
                  <a:srgbClr val="FFFFFF"/>
                </a:solidFill>
                <a:latin typeface="Trebuchet MS"/>
                <a:cs typeface="Trebuchet MS"/>
              </a:rPr>
              <a:t>OUTCOMES</a:t>
            </a:r>
            <a:endParaRPr sz="4100" spc="-150" dirty="0">
              <a:latin typeface="Trebuchet MS"/>
              <a:cs typeface="Trebuchet MS"/>
            </a:endParaRPr>
          </a:p>
          <a:p>
            <a:pPr marL="12700" marR="5080">
              <a:lnSpc>
                <a:spcPct val="114100"/>
              </a:lnSpc>
              <a:spcBef>
                <a:spcPts val="310"/>
              </a:spcBef>
            </a:pPr>
            <a:r>
              <a:rPr sz="2300" spc="95" dirty="0">
                <a:solidFill>
                  <a:srgbClr val="FFFFFF"/>
                </a:solidFill>
                <a:latin typeface="Trebuchet MS"/>
                <a:cs typeface="Trebuchet MS"/>
              </a:rPr>
              <a:t>Our </a:t>
            </a:r>
            <a:r>
              <a:rPr sz="2300" spc="45" dirty="0">
                <a:solidFill>
                  <a:srgbClr val="FFFFFF"/>
                </a:solidFill>
                <a:latin typeface="Trebuchet MS"/>
                <a:cs typeface="Trebuchet MS"/>
              </a:rPr>
              <a:t>Gym </a:t>
            </a:r>
            <a:r>
              <a:rPr sz="2300" spc="55" dirty="0">
                <a:solidFill>
                  <a:srgbClr val="FFFFFF"/>
                </a:solidFill>
                <a:latin typeface="Trebuchet MS"/>
                <a:cs typeface="Trebuchet MS"/>
              </a:rPr>
              <a:t>Management </a:t>
            </a:r>
            <a:r>
              <a:rPr sz="2300" spc="-15" dirty="0">
                <a:solidFill>
                  <a:srgbClr val="FFFFFF"/>
                </a:solidFill>
                <a:latin typeface="Trebuchet MS"/>
                <a:cs typeface="Trebuchet MS"/>
              </a:rPr>
              <a:t>Software </a:t>
            </a:r>
            <a:r>
              <a:rPr sz="2300" spc="-5" dirty="0">
                <a:solidFill>
                  <a:srgbClr val="FFFFFF"/>
                </a:solidFill>
                <a:latin typeface="Trebuchet MS"/>
                <a:cs typeface="Trebuchet MS"/>
              </a:rPr>
              <a:t>is </a:t>
            </a:r>
            <a:r>
              <a:rPr sz="2300" spc="10" dirty="0">
                <a:solidFill>
                  <a:srgbClr val="FFFFFF"/>
                </a:solidFill>
                <a:latin typeface="Trebuchet MS"/>
                <a:cs typeface="Trebuchet MS"/>
              </a:rPr>
              <a:t>a </a:t>
            </a:r>
            <a:r>
              <a:rPr sz="2300" spc="-10" dirty="0">
                <a:solidFill>
                  <a:srgbClr val="FFFFFF"/>
                </a:solidFill>
                <a:latin typeface="Trebuchet MS"/>
                <a:cs typeface="Trebuchet MS"/>
              </a:rPr>
              <a:t>complete </a:t>
            </a:r>
            <a:r>
              <a:rPr sz="2300" spc="25" dirty="0">
                <a:solidFill>
                  <a:srgbClr val="FFFFFF"/>
                </a:solidFill>
                <a:latin typeface="Trebuchet MS"/>
                <a:cs typeface="Trebuchet MS"/>
              </a:rPr>
              <a:t>gym </a:t>
            </a:r>
            <a:r>
              <a:rPr sz="2300" spc="60" dirty="0">
                <a:solidFill>
                  <a:srgbClr val="FFFFFF"/>
                </a:solidFill>
                <a:latin typeface="Trebuchet MS"/>
                <a:cs typeface="Trebuchet MS"/>
              </a:rPr>
              <a:t>and </a:t>
            </a:r>
            <a:r>
              <a:rPr sz="2300" spc="-15" dirty="0">
                <a:solidFill>
                  <a:srgbClr val="FFFFFF"/>
                </a:solidFill>
                <a:latin typeface="Trebuchet MS"/>
                <a:cs typeface="Trebuchet MS"/>
              </a:rPr>
              <a:t>recreation </a:t>
            </a:r>
            <a:r>
              <a:rPr sz="2300" spc="-10" dirty="0">
                <a:solidFill>
                  <a:srgbClr val="FFFFFF"/>
                </a:solidFill>
                <a:latin typeface="Trebuchet MS"/>
                <a:cs typeface="Trebuchet MS"/>
              </a:rPr>
              <a:t> </a:t>
            </a:r>
            <a:r>
              <a:rPr sz="2300" spc="-114" dirty="0">
                <a:solidFill>
                  <a:srgbClr val="FFFFFF"/>
                </a:solidFill>
                <a:latin typeface="Trebuchet MS"/>
                <a:cs typeface="Trebuchet MS"/>
              </a:rPr>
              <a:t>facility </a:t>
            </a:r>
            <a:r>
              <a:rPr sz="2300" spc="25" dirty="0">
                <a:solidFill>
                  <a:srgbClr val="FFFFFF"/>
                </a:solidFill>
                <a:latin typeface="Trebuchet MS"/>
                <a:cs typeface="Trebuchet MS"/>
              </a:rPr>
              <a:t>system </a:t>
            </a:r>
            <a:r>
              <a:rPr sz="2300" spc="50" dirty="0">
                <a:solidFill>
                  <a:srgbClr val="FFFFFF"/>
                </a:solidFill>
                <a:latin typeface="Trebuchet MS"/>
                <a:cs typeface="Trebuchet MS"/>
              </a:rPr>
              <a:t>program </a:t>
            </a:r>
            <a:r>
              <a:rPr sz="2300" spc="-15" dirty="0">
                <a:solidFill>
                  <a:srgbClr val="FFFFFF"/>
                </a:solidFill>
                <a:latin typeface="Trebuchet MS"/>
                <a:cs typeface="Trebuchet MS"/>
              </a:rPr>
              <a:t>which </a:t>
            </a:r>
            <a:r>
              <a:rPr sz="2300" spc="25" dirty="0">
                <a:solidFill>
                  <a:srgbClr val="FFFFFF"/>
                </a:solidFill>
                <a:latin typeface="Trebuchet MS"/>
                <a:cs typeface="Trebuchet MS"/>
              </a:rPr>
              <a:t>looks </a:t>
            </a:r>
            <a:r>
              <a:rPr sz="2300" spc="-65" dirty="0">
                <a:solidFill>
                  <a:srgbClr val="FFFFFF"/>
                </a:solidFill>
                <a:latin typeface="Trebuchet MS"/>
                <a:cs typeface="Trebuchet MS"/>
              </a:rPr>
              <a:t>after </a:t>
            </a:r>
            <a:r>
              <a:rPr sz="2300" spc="-110" dirty="0">
                <a:solidFill>
                  <a:srgbClr val="FFFFFF"/>
                </a:solidFill>
                <a:latin typeface="Trebuchet MS"/>
                <a:cs typeface="Trebuchet MS"/>
              </a:rPr>
              <a:t>all </a:t>
            </a:r>
            <a:r>
              <a:rPr sz="2300" spc="-30" dirty="0">
                <a:solidFill>
                  <a:srgbClr val="FFFFFF"/>
                </a:solidFill>
                <a:latin typeface="Trebuchet MS"/>
                <a:cs typeface="Trebuchet MS"/>
              </a:rPr>
              <a:t>of </a:t>
            </a:r>
            <a:r>
              <a:rPr sz="2300" spc="30" dirty="0">
                <a:solidFill>
                  <a:srgbClr val="FFFFFF"/>
                </a:solidFill>
                <a:latin typeface="Trebuchet MS"/>
                <a:cs typeface="Trebuchet MS"/>
              </a:rPr>
              <a:t>your </a:t>
            </a:r>
            <a:r>
              <a:rPr sz="2300" spc="10" dirty="0">
                <a:solidFill>
                  <a:srgbClr val="FFFFFF"/>
                </a:solidFill>
                <a:latin typeface="Trebuchet MS"/>
                <a:cs typeface="Trebuchet MS"/>
              </a:rPr>
              <a:t>members, </a:t>
            </a:r>
            <a:r>
              <a:rPr sz="2300" spc="15" dirty="0">
                <a:solidFill>
                  <a:srgbClr val="FFFFFF"/>
                </a:solidFill>
                <a:latin typeface="Trebuchet MS"/>
                <a:cs typeface="Trebuchet MS"/>
              </a:rPr>
              <a:t> </a:t>
            </a:r>
            <a:r>
              <a:rPr sz="2300" spc="55" dirty="0">
                <a:solidFill>
                  <a:srgbClr val="FFFFFF"/>
                </a:solidFill>
                <a:latin typeface="Trebuchet MS"/>
                <a:cs typeface="Trebuchet MS"/>
              </a:rPr>
              <a:t>memberships</a:t>
            </a:r>
            <a:r>
              <a:rPr sz="2300" spc="-95" dirty="0">
                <a:solidFill>
                  <a:srgbClr val="FFFFFF"/>
                </a:solidFill>
                <a:latin typeface="Trebuchet MS"/>
                <a:cs typeface="Trebuchet MS"/>
              </a:rPr>
              <a:t> </a:t>
            </a:r>
            <a:r>
              <a:rPr sz="2300" spc="60" dirty="0">
                <a:solidFill>
                  <a:srgbClr val="FFFFFF"/>
                </a:solidFill>
                <a:latin typeface="Trebuchet MS"/>
                <a:cs typeface="Trebuchet MS"/>
              </a:rPr>
              <a:t>and</a:t>
            </a:r>
            <a:r>
              <a:rPr sz="2300" spc="-95" dirty="0">
                <a:solidFill>
                  <a:srgbClr val="FFFFFF"/>
                </a:solidFill>
                <a:latin typeface="Trebuchet MS"/>
                <a:cs typeface="Trebuchet MS"/>
              </a:rPr>
              <a:t> activities.</a:t>
            </a:r>
            <a:r>
              <a:rPr sz="2300" spc="-90" dirty="0">
                <a:solidFill>
                  <a:srgbClr val="FFFFFF"/>
                </a:solidFill>
                <a:latin typeface="Trebuchet MS"/>
                <a:cs typeface="Trebuchet MS"/>
              </a:rPr>
              <a:t> </a:t>
            </a:r>
            <a:r>
              <a:rPr sz="2300" spc="-105" dirty="0">
                <a:solidFill>
                  <a:srgbClr val="FFFFFF"/>
                </a:solidFill>
                <a:latin typeface="Trebuchet MS"/>
                <a:cs typeface="Trebuchet MS"/>
              </a:rPr>
              <a:t>It</a:t>
            </a:r>
            <a:r>
              <a:rPr sz="2300" spc="-95" dirty="0">
                <a:solidFill>
                  <a:srgbClr val="FFFFFF"/>
                </a:solidFill>
                <a:latin typeface="Trebuchet MS"/>
                <a:cs typeface="Trebuchet MS"/>
              </a:rPr>
              <a:t> </a:t>
            </a:r>
            <a:r>
              <a:rPr sz="2300" spc="-5" dirty="0">
                <a:solidFill>
                  <a:srgbClr val="FFFFFF"/>
                </a:solidFill>
                <a:latin typeface="Trebuchet MS"/>
                <a:cs typeface="Trebuchet MS"/>
              </a:rPr>
              <a:t>is</a:t>
            </a:r>
            <a:r>
              <a:rPr sz="2300" spc="-95" dirty="0">
                <a:solidFill>
                  <a:srgbClr val="FFFFFF"/>
                </a:solidFill>
                <a:latin typeface="Trebuchet MS"/>
                <a:cs typeface="Trebuchet MS"/>
              </a:rPr>
              <a:t> </a:t>
            </a:r>
            <a:r>
              <a:rPr sz="2300" spc="35" dirty="0">
                <a:solidFill>
                  <a:srgbClr val="FFFFFF"/>
                </a:solidFill>
                <a:latin typeface="Trebuchet MS"/>
                <a:cs typeface="Trebuchet MS"/>
              </a:rPr>
              <a:t>designed</a:t>
            </a:r>
            <a:r>
              <a:rPr sz="2300" spc="-90" dirty="0">
                <a:solidFill>
                  <a:srgbClr val="FFFFFF"/>
                </a:solidFill>
                <a:latin typeface="Trebuchet MS"/>
                <a:cs typeface="Trebuchet MS"/>
              </a:rPr>
              <a:t> </a:t>
            </a:r>
            <a:r>
              <a:rPr sz="2300" spc="-20" dirty="0">
                <a:solidFill>
                  <a:srgbClr val="FFFFFF"/>
                </a:solidFill>
                <a:latin typeface="Trebuchet MS"/>
                <a:cs typeface="Trebuchet MS"/>
              </a:rPr>
              <a:t>for</a:t>
            </a:r>
            <a:r>
              <a:rPr sz="2300" spc="-95" dirty="0">
                <a:solidFill>
                  <a:srgbClr val="FFFFFF"/>
                </a:solidFill>
                <a:latin typeface="Trebuchet MS"/>
                <a:cs typeface="Trebuchet MS"/>
              </a:rPr>
              <a:t> </a:t>
            </a:r>
            <a:r>
              <a:rPr sz="2300" spc="-30" dirty="0">
                <a:solidFill>
                  <a:srgbClr val="FFFFFF"/>
                </a:solidFill>
                <a:latin typeface="Trebuchet MS"/>
                <a:cs typeface="Trebuchet MS"/>
              </a:rPr>
              <a:t>gyms,</a:t>
            </a:r>
            <a:r>
              <a:rPr sz="2300" spc="-95" dirty="0">
                <a:solidFill>
                  <a:srgbClr val="FFFFFF"/>
                </a:solidFill>
                <a:latin typeface="Trebuchet MS"/>
                <a:cs typeface="Trebuchet MS"/>
              </a:rPr>
              <a:t> </a:t>
            </a:r>
            <a:r>
              <a:rPr sz="2300" spc="-15" dirty="0">
                <a:solidFill>
                  <a:srgbClr val="FFFFFF"/>
                </a:solidFill>
                <a:latin typeface="Trebuchet MS"/>
                <a:cs typeface="Trebuchet MS"/>
              </a:rPr>
              <a:t>recreation</a:t>
            </a:r>
            <a:r>
              <a:rPr sz="2300" spc="-90" dirty="0">
                <a:solidFill>
                  <a:srgbClr val="FFFFFF"/>
                </a:solidFill>
                <a:latin typeface="Trebuchet MS"/>
                <a:cs typeface="Trebuchet MS"/>
              </a:rPr>
              <a:t> </a:t>
            </a:r>
            <a:r>
              <a:rPr sz="2300" spc="-65" dirty="0">
                <a:solidFill>
                  <a:srgbClr val="FFFFFF"/>
                </a:solidFill>
                <a:latin typeface="Trebuchet MS"/>
                <a:cs typeface="Trebuchet MS"/>
              </a:rPr>
              <a:t>center, </a:t>
            </a:r>
            <a:r>
              <a:rPr sz="2300" spc="-680" dirty="0">
                <a:solidFill>
                  <a:srgbClr val="FFFFFF"/>
                </a:solidFill>
                <a:latin typeface="Trebuchet MS"/>
                <a:cs typeface="Trebuchet MS"/>
              </a:rPr>
              <a:t> </a:t>
            </a:r>
            <a:r>
              <a:rPr sz="2300" spc="60" dirty="0">
                <a:solidFill>
                  <a:srgbClr val="FFFFFF"/>
                </a:solidFill>
                <a:latin typeface="Trebuchet MS"/>
                <a:cs typeface="Trebuchet MS"/>
              </a:rPr>
              <a:t>and</a:t>
            </a:r>
            <a:r>
              <a:rPr sz="2300" spc="-105" dirty="0">
                <a:solidFill>
                  <a:srgbClr val="FFFFFF"/>
                </a:solidFill>
                <a:latin typeface="Trebuchet MS"/>
                <a:cs typeface="Trebuchet MS"/>
              </a:rPr>
              <a:t> </a:t>
            </a:r>
            <a:r>
              <a:rPr sz="2300" spc="-20" dirty="0">
                <a:solidFill>
                  <a:srgbClr val="FFFFFF"/>
                </a:solidFill>
                <a:latin typeface="Trebuchet MS"/>
                <a:cs typeface="Trebuchet MS"/>
              </a:rPr>
              <a:t>health</a:t>
            </a:r>
            <a:r>
              <a:rPr sz="2300" spc="-100" dirty="0">
                <a:solidFill>
                  <a:srgbClr val="FFFFFF"/>
                </a:solidFill>
                <a:latin typeface="Trebuchet MS"/>
                <a:cs typeface="Trebuchet MS"/>
              </a:rPr>
              <a:t> </a:t>
            </a:r>
            <a:r>
              <a:rPr sz="2300" spc="-35" dirty="0">
                <a:solidFill>
                  <a:srgbClr val="FFFFFF"/>
                </a:solidFill>
                <a:latin typeface="Trebuchet MS"/>
                <a:cs typeface="Trebuchet MS"/>
              </a:rPr>
              <a:t>clubs.</a:t>
            </a:r>
            <a:endParaRPr sz="2300" dirty="0">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623311" y="3845392"/>
            <a:ext cx="1628139" cy="5247005"/>
            <a:chOff x="15623311" y="3845392"/>
            <a:chExt cx="1628139" cy="5247005"/>
          </a:xfrm>
        </p:grpSpPr>
        <p:sp>
          <p:nvSpPr>
            <p:cNvPr id="3" name="object 3"/>
            <p:cNvSpPr/>
            <p:nvPr/>
          </p:nvSpPr>
          <p:spPr>
            <a:xfrm>
              <a:off x="16778826" y="8805402"/>
              <a:ext cx="104139" cy="38100"/>
            </a:xfrm>
            <a:custGeom>
              <a:avLst/>
              <a:gdLst/>
              <a:ahLst/>
              <a:cxnLst/>
              <a:rect l="l" t="t" r="r" b="b"/>
              <a:pathLst>
                <a:path w="104140" h="38100">
                  <a:moveTo>
                    <a:pt x="3396" y="37739"/>
                  </a:moveTo>
                  <a:lnTo>
                    <a:pt x="0" y="22055"/>
                  </a:lnTo>
                  <a:lnTo>
                    <a:pt x="100714" y="0"/>
                  </a:lnTo>
                  <a:lnTo>
                    <a:pt x="104141" y="15684"/>
                  </a:lnTo>
                  <a:lnTo>
                    <a:pt x="3396" y="37739"/>
                  </a:lnTo>
                  <a:close/>
                </a:path>
              </a:pathLst>
            </a:custGeom>
            <a:solidFill>
              <a:srgbClr val="AAABAC"/>
            </a:solidFill>
          </p:spPr>
          <p:txBody>
            <a:bodyPr wrap="square" lIns="0" tIns="0" rIns="0" bIns="0" rtlCol="0"/>
            <a:lstStyle/>
            <a:p>
              <a:endParaRPr/>
            </a:p>
          </p:txBody>
        </p:sp>
        <p:pic>
          <p:nvPicPr>
            <p:cNvPr id="4" name="object 4"/>
            <p:cNvPicPr/>
            <p:nvPr/>
          </p:nvPicPr>
          <p:blipFill>
            <a:blip r:embed="rId3" cstate="print"/>
            <a:stretch>
              <a:fillRect/>
            </a:stretch>
          </p:blipFill>
          <p:spPr>
            <a:xfrm>
              <a:off x="15623311" y="3845392"/>
              <a:ext cx="1301630" cy="5235716"/>
            </a:xfrm>
            <a:prstGeom prst="rect">
              <a:avLst/>
            </a:prstGeom>
          </p:spPr>
        </p:pic>
        <p:sp>
          <p:nvSpPr>
            <p:cNvPr id="5" name="object 5"/>
            <p:cNvSpPr/>
            <p:nvPr/>
          </p:nvSpPr>
          <p:spPr>
            <a:xfrm>
              <a:off x="16030151" y="9078418"/>
              <a:ext cx="1221740" cy="13970"/>
            </a:xfrm>
            <a:custGeom>
              <a:avLst/>
              <a:gdLst/>
              <a:ahLst/>
              <a:cxnLst/>
              <a:rect l="l" t="t" r="r" b="b"/>
              <a:pathLst>
                <a:path w="1221740" h="13970">
                  <a:moveTo>
                    <a:pt x="909588" y="13393"/>
                  </a:moveTo>
                  <a:lnTo>
                    <a:pt x="127144" y="7733"/>
                  </a:lnTo>
                  <a:lnTo>
                    <a:pt x="47964" y="6015"/>
                  </a:lnTo>
                  <a:lnTo>
                    <a:pt x="5566" y="4304"/>
                  </a:lnTo>
                  <a:lnTo>
                    <a:pt x="0" y="3478"/>
                  </a:lnTo>
                  <a:lnTo>
                    <a:pt x="9051" y="2558"/>
                  </a:lnTo>
                  <a:lnTo>
                    <a:pt x="16359" y="2251"/>
                  </a:lnTo>
                  <a:lnTo>
                    <a:pt x="24956" y="1998"/>
                  </a:lnTo>
                  <a:lnTo>
                    <a:pt x="302432" y="0"/>
                  </a:lnTo>
                  <a:lnTo>
                    <a:pt x="387119" y="1597"/>
                  </a:lnTo>
                  <a:lnTo>
                    <a:pt x="257446" y="2166"/>
                  </a:lnTo>
                  <a:lnTo>
                    <a:pt x="220135" y="2851"/>
                  </a:lnTo>
                  <a:lnTo>
                    <a:pt x="205311" y="3781"/>
                  </a:lnTo>
                  <a:lnTo>
                    <a:pt x="211530" y="4693"/>
                  </a:lnTo>
                  <a:lnTo>
                    <a:pt x="233266" y="5655"/>
                  </a:lnTo>
                  <a:lnTo>
                    <a:pt x="834044" y="11760"/>
                  </a:lnTo>
                  <a:lnTo>
                    <a:pt x="1183516" y="11760"/>
                  </a:lnTo>
                  <a:lnTo>
                    <a:pt x="1180279" y="11850"/>
                  </a:lnTo>
                  <a:lnTo>
                    <a:pt x="909588" y="13393"/>
                  </a:lnTo>
                  <a:close/>
                </a:path>
                <a:path w="1221740" h="13970">
                  <a:moveTo>
                    <a:pt x="503976" y="1866"/>
                  </a:moveTo>
                  <a:lnTo>
                    <a:pt x="387119" y="1597"/>
                  </a:lnTo>
                  <a:lnTo>
                    <a:pt x="474933" y="1597"/>
                  </a:lnTo>
                  <a:lnTo>
                    <a:pt x="503976" y="1866"/>
                  </a:lnTo>
                  <a:close/>
                </a:path>
                <a:path w="1221740" h="13970">
                  <a:moveTo>
                    <a:pt x="1183516" y="11760"/>
                  </a:moveTo>
                  <a:lnTo>
                    <a:pt x="834044" y="11760"/>
                  </a:lnTo>
                  <a:lnTo>
                    <a:pt x="963690" y="11229"/>
                  </a:lnTo>
                  <a:lnTo>
                    <a:pt x="1000998" y="10557"/>
                  </a:lnTo>
                  <a:lnTo>
                    <a:pt x="1015822" y="9606"/>
                  </a:lnTo>
                  <a:lnTo>
                    <a:pt x="1006657" y="8546"/>
                  </a:lnTo>
                  <a:lnTo>
                    <a:pt x="975988" y="7403"/>
                  </a:lnTo>
                  <a:lnTo>
                    <a:pt x="871242" y="5268"/>
                  </a:lnTo>
                  <a:lnTo>
                    <a:pt x="1197378" y="8288"/>
                  </a:lnTo>
                  <a:lnTo>
                    <a:pt x="1213335" y="9048"/>
                  </a:lnTo>
                  <a:lnTo>
                    <a:pt x="1221133" y="10001"/>
                  </a:lnTo>
                  <a:lnTo>
                    <a:pt x="1211676" y="10916"/>
                  </a:lnTo>
                  <a:lnTo>
                    <a:pt x="1207139" y="11104"/>
                  </a:lnTo>
                  <a:lnTo>
                    <a:pt x="1183516" y="11760"/>
                  </a:lnTo>
                  <a:close/>
                </a:path>
              </a:pathLst>
            </a:custGeom>
            <a:solidFill>
              <a:srgbClr val="FFFFFF"/>
            </a:solidFill>
          </p:spPr>
          <p:txBody>
            <a:bodyPr wrap="square" lIns="0" tIns="0" rIns="0" bIns="0" rtlCol="0"/>
            <a:lstStyle/>
            <a:p>
              <a:endParaRPr/>
            </a:p>
          </p:txBody>
        </p:sp>
        <p:pic>
          <p:nvPicPr>
            <p:cNvPr id="6" name="object 6"/>
            <p:cNvPicPr/>
            <p:nvPr/>
          </p:nvPicPr>
          <p:blipFill>
            <a:blip r:embed="rId4" cstate="print"/>
            <a:stretch>
              <a:fillRect/>
            </a:stretch>
          </p:blipFill>
          <p:spPr>
            <a:xfrm>
              <a:off x="16234280" y="9079864"/>
              <a:ext cx="815180" cy="12013"/>
            </a:xfrm>
            <a:prstGeom prst="rect">
              <a:avLst/>
            </a:prstGeom>
          </p:spPr>
        </p:pic>
      </p:grpSp>
      <p:pic>
        <p:nvPicPr>
          <p:cNvPr id="7" name="object 7"/>
          <p:cNvPicPr/>
          <p:nvPr/>
        </p:nvPicPr>
        <p:blipFill>
          <a:blip r:embed="rId5" cstate="print"/>
          <a:stretch>
            <a:fillRect/>
          </a:stretch>
        </p:blipFill>
        <p:spPr>
          <a:xfrm>
            <a:off x="9767175" y="9092134"/>
            <a:ext cx="1254856" cy="13806"/>
          </a:xfrm>
          <a:prstGeom prst="rect">
            <a:avLst/>
          </a:prstGeom>
        </p:spPr>
      </p:pic>
      <p:grpSp>
        <p:nvGrpSpPr>
          <p:cNvPr id="8" name="object 8"/>
          <p:cNvGrpSpPr/>
          <p:nvPr/>
        </p:nvGrpSpPr>
        <p:grpSpPr>
          <a:xfrm>
            <a:off x="10108076" y="1181470"/>
            <a:ext cx="5844540" cy="7924800"/>
            <a:chOff x="10108076" y="1181470"/>
            <a:chExt cx="5844540" cy="7924800"/>
          </a:xfrm>
        </p:grpSpPr>
        <p:pic>
          <p:nvPicPr>
            <p:cNvPr id="9" name="object 9"/>
            <p:cNvPicPr/>
            <p:nvPr/>
          </p:nvPicPr>
          <p:blipFill>
            <a:blip r:embed="rId6" cstate="print"/>
            <a:stretch>
              <a:fillRect/>
            </a:stretch>
          </p:blipFill>
          <p:spPr>
            <a:xfrm>
              <a:off x="14697476" y="9092134"/>
              <a:ext cx="1254856" cy="13806"/>
            </a:xfrm>
            <a:prstGeom prst="rect">
              <a:avLst/>
            </a:prstGeom>
          </p:spPr>
        </p:pic>
        <p:pic>
          <p:nvPicPr>
            <p:cNvPr id="10" name="object 10"/>
            <p:cNvPicPr/>
            <p:nvPr/>
          </p:nvPicPr>
          <p:blipFill>
            <a:blip r:embed="rId7" cstate="print"/>
            <a:stretch>
              <a:fillRect/>
            </a:stretch>
          </p:blipFill>
          <p:spPr>
            <a:xfrm>
              <a:off x="10108076" y="1181470"/>
              <a:ext cx="5514424" cy="7917567"/>
            </a:xfrm>
            <a:prstGeom prst="rect">
              <a:avLst/>
            </a:prstGeom>
          </p:spPr>
        </p:pic>
        <p:sp>
          <p:nvSpPr>
            <p:cNvPr id="11" name="object 11"/>
            <p:cNvSpPr/>
            <p:nvPr/>
          </p:nvSpPr>
          <p:spPr>
            <a:xfrm>
              <a:off x="10154173" y="1222486"/>
              <a:ext cx="5420995" cy="7837170"/>
            </a:xfrm>
            <a:custGeom>
              <a:avLst/>
              <a:gdLst/>
              <a:ahLst/>
              <a:cxnLst/>
              <a:rect l="l" t="t" r="r" b="b"/>
              <a:pathLst>
                <a:path w="5420994" h="7837170">
                  <a:moveTo>
                    <a:pt x="5152443" y="7837021"/>
                  </a:moveTo>
                  <a:lnTo>
                    <a:pt x="268300" y="7837021"/>
                  </a:lnTo>
                  <a:lnTo>
                    <a:pt x="220073" y="7832697"/>
                  </a:lnTo>
                  <a:lnTo>
                    <a:pt x="174682" y="7820230"/>
                  </a:lnTo>
                  <a:lnTo>
                    <a:pt x="132884" y="7800377"/>
                  </a:lnTo>
                  <a:lnTo>
                    <a:pt x="95438" y="7773898"/>
                  </a:lnTo>
                  <a:lnTo>
                    <a:pt x="63101" y="7741549"/>
                  </a:lnTo>
                  <a:lnTo>
                    <a:pt x="36631" y="7704090"/>
                  </a:lnTo>
                  <a:lnTo>
                    <a:pt x="16785" y="7662277"/>
                  </a:lnTo>
                  <a:lnTo>
                    <a:pt x="4322" y="7616870"/>
                  </a:lnTo>
                  <a:lnTo>
                    <a:pt x="0" y="7568626"/>
                  </a:lnTo>
                  <a:lnTo>
                    <a:pt x="0" y="268394"/>
                  </a:lnTo>
                  <a:lnTo>
                    <a:pt x="4322" y="220150"/>
                  </a:lnTo>
                  <a:lnTo>
                    <a:pt x="16785" y="174743"/>
                  </a:lnTo>
                  <a:lnTo>
                    <a:pt x="36631" y="132931"/>
                  </a:lnTo>
                  <a:lnTo>
                    <a:pt x="63101" y="95472"/>
                  </a:lnTo>
                  <a:lnTo>
                    <a:pt x="95438" y="63123"/>
                  </a:lnTo>
                  <a:lnTo>
                    <a:pt x="132884" y="36644"/>
                  </a:lnTo>
                  <a:lnTo>
                    <a:pt x="174682" y="16791"/>
                  </a:lnTo>
                  <a:lnTo>
                    <a:pt x="220073" y="4324"/>
                  </a:lnTo>
                  <a:lnTo>
                    <a:pt x="268300" y="0"/>
                  </a:lnTo>
                  <a:lnTo>
                    <a:pt x="5152443" y="0"/>
                  </a:lnTo>
                  <a:lnTo>
                    <a:pt x="5200670" y="4324"/>
                  </a:lnTo>
                  <a:lnTo>
                    <a:pt x="5246061" y="16791"/>
                  </a:lnTo>
                  <a:lnTo>
                    <a:pt x="5287859" y="36644"/>
                  </a:lnTo>
                  <a:lnTo>
                    <a:pt x="5325305" y="63123"/>
                  </a:lnTo>
                  <a:lnTo>
                    <a:pt x="5357642" y="95472"/>
                  </a:lnTo>
                  <a:lnTo>
                    <a:pt x="5384112" y="132931"/>
                  </a:lnTo>
                  <a:lnTo>
                    <a:pt x="5403958" y="174743"/>
                  </a:lnTo>
                  <a:lnTo>
                    <a:pt x="5416421" y="220150"/>
                  </a:lnTo>
                  <a:lnTo>
                    <a:pt x="5420744" y="268394"/>
                  </a:lnTo>
                  <a:lnTo>
                    <a:pt x="5420744" y="7568626"/>
                  </a:lnTo>
                  <a:lnTo>
                    <a:pt x="5416421" y="7616870"/>
                  </a:lnTo>
                  <a:lnTo>
                    <a:pt x="5403958" y="7662277"/>
                  </a:lnTo>
                  <a:lnTo>
                    <a:pt x="5384112" y="7704090"/>
                  </a:lnTo>
                  <a:lnTo>
                    <a:pt x="5357642" y="7741549"/>
                  </a:lnTo>
                  <a:lnTo>
                    <a:pt x="5325305" y="7773898"/>
                  </a:lnTo>
                  <a:lnTo>
                    <a:pt x="5287859" y="7800377"/>
                  </a:lnTo>
                  <a:lnTo>
                    <a:pt x="5246061" y="7820230"/>
                  </a:lnTo>
                  <a:lnTo>
                    <a:pt x="5200670" y="7832697"/>
                  </a:lnTo>
                  <a:lnTo>
                    <a:pt x="5152443" y="7837021"/>
                  </a:lnTo>
                  <a:close/>
                </a:path>
              </a:pathLst>
            </a:custGeom>
            <a:solidFill>
              <a:srgbClr val="F5F5F7"/>
            </a:solidFill>
          </p:spPr>
          <p:txBody>
            <a:bodyPr wrap="square" lIns="0" tIns="0" rIns="0" bIns="0" rtlCol="0"/>
            <a:lstStyle/>
            <a:p>
              <a:endParaRPr/>
            </a:p>
          </p:txBody>
        </p:sp>
        <p:sp>
          <p:nvSpPr>
            <p:cNvPr id="12" name="object 12"/>
            <p:cNvSpPr/>
            <p:nvPr/>
          </p:nvSpPr>
          <p:spPr>
            <a:xfrm>
              <a:off x="10326217" y="1759973"/>
              <a:ext cx="5074920" cy="6760845"/>
            </a:xfrm>
            <a:custGeom>
              <a:avLst/>
              <a:gdLst/>
              <a:ahLst/>
              <a:cxnLst/>
              <a:rect l="l" t="t" r="r" b="b"/>
              <a:pathLst>
                <a:path w="5074919" h="6760845">
                  <a:moveTo>
                    <a:pt x="5074474" y="6760560"/>
                  </a:moveTo>
                  <a:lnTo>
                    <a:pt x="0" y="6760560"/>
                  </a:lnTo>
                  <a:lnTo>
                    <a:pt x="0" y="0"/>
                  </a:lnTo>
                  <a:lnTo>
                    <a:pt x="5074474" y="0"/>
                  </a:lnTo>
                  <a:lnTo>
                    <a:pt x="5074474" y="6760560"/>
                  </a:lnTo>
                  <a:close/>
                </a:path>
              </a:pathLst>
            </a:custGeom>
            <a:solidFill>
              <a:srgbClr val="FFFFFF"/>
            </a:solidFill>
          </p:spPr>
          <p:txBody>
            <a:bodyPr wrap="square" lIns="0" tIns="0" rIns="0" bIns="0" rtlCol="0"/>
            <a:lstStyle/>
            <a:p>
              <a:endParaRPr/>
            </a:p>
          </p:txBody>
        </p:sp>
        <p:sp>
          <p:nvSpPr>
            <p:cNvPr id="13" name="object 13"/>
            <p:cNvSpPr/>
            <p:nvPr/>
          </p:nvSpPr>
          <p:spPr>
            <a:xfrm>
              <a:off x="10319626" y="1753081"/>
              <a:ext cx="5088255" cy="6774180"/>
            </a:xfrm>
            <a:custGeom>
              <a:avLst/>
              <a:gdLst/>
              <a:ahLst/>
              <a:cxnLst/>
              <a:rect l="l" t="t" r="r" b="b"/>
              <a:pathLst>
                <a:path w="5088255" h="6774180">
                  <a:moveTo>
                    <a:pt x="5087645" y="0"/>
                  </a:moveTo>
                  <a:lnTo>
                    <a:pt x="5074475" y="0"/>
                  </a:lnTo>
                  <a:lnTo>
                    <a:pt x="5074475" y="13970"/>
                  </a:lnTo>
                  <a:lnTo>
                    <a:pt x="5074475" y="6761391"/>
                  </a:lnTo>
                  <a:lnTo>
                    <a:pt x="13169" y="6761391"/>
                  </a:lnTo>
                  <a:lnTo>
                    <a:pt x="13169" y="13970"/>
                  </a:lnTo>
                  <a:lnTo>
                    <a:pt x="5074475" y="13970"/>
                  </a:lnTo>
                  <a:lnTo>
                    <a:pt x="5074475" y="0"/>
                  </a:lnTo>
                  <a:lnTo>
                    <a:pt x="0" y="0"/>
                  </a:lnTo>
                  <a:lnTo>
                    <a:pt x="0" y="13970"/>
                  </a:lnTo>
                  <a:lnTo>
                    <a:pt x="0" y="6761391"/>
                  </a:lnTo>
                  <a:lnTo>
                    <a:pt x="0" y="6774091"/>
                  </a:lnTo>
                  <a:lnTo>
                    <a:pt x="6578" y="6774091"/>
                  </a:lnTo>
                  <a:lnTo>
                    <a:pt x="6578" y="6767741"/>
                  </a:lnTo>
                  <a:lnTo>
                    <a:pt x="13169" y="6767741"/>
                  </a:lnTo>
                  <a:lnTo>
                    <a:pt x="5087645" y="6767741"/>
                  </a:lnTo>
                  <a:lnTo>
                    <a:pt x="5087645" y="6761391"/>
                  </a:lnTo>
                  <a:lnTo>
                    <a:pt x="5087645" y="13970"/>
                  </a:lnTo>
                  <a:lnTo>
                    <a:pt x="5087645" y="0"/>
                  </a:lnTo>
                  <a:close/>
                </a:path>
              </a:pathLst>
            </a:custGeom>
            <a:solidFill>
              <a:srgbClr val="000000"/>
            </a:solidFill>
          </p:spPr>
          <p:txBody>
            <a:bodyPr wrap="square" lIns="0" tIns="0" rIns="0" bIns="0" rtlCol="0"/>
            <a:lstStyle/>
            <a:p>
              <a:endParaRPr/>
            </a:p>
          </p:txBody>
        </p:sp>
        <p:pic>
          <p:nvPicPr>
            <p:cNvPr id="14" name="object 14"/>
            <p:cNvPicPr/>
            <p:nvPr/>
          </p:nvPicPr>
          <p:blipFill>
            <a:blip r:embed="rId8" cstate="print"/>
            <a:stretch>
              <a:fillRect/>
            </a:stretch>
          </p:blipFill>
          <p:spPr>
            <a:xfrm>
              <a:off x="12687028" y="8634785"/>
              <a:ext cx="352850" cy="352975"/>
            </a:xfrm>
            <a:prstGeom prst="rect">
              <a:avLst/>
            </a:prstGeom>
          </p:spPr>
        </p:pic>
        <p:pic>
          <p:nvPicPr>
            <p:cNvPr id="15" name="object 15"/>
            <p:cNvPicPr/>
            <p:nvPr/>
          </p:nvPicPr>
          <p:blipFill>
            <a:blip r:embed="rId9" cstate="print"/>
            <a:stretch>
              <a:fillRect/>
            </a:stretch>
          </p:blipFill>
          <p:spPr>
            <a:xfrm>
              <a:off x="12820981" y="1445102"/>
              <a:ext cx="83459" cy="83488"/>
            </a:xfrm>
            <a:prstGeom prst="rect">
              <a:avLst/>
            </a:prstGeom>
          </p:spPr>
        </p:pic>
        <p:pic>
          <p:nvPicPr>
            <p:cNvPr id="16" name="object 16"/>
            <p:cNvPicPr/>
            <p:nvPr/>
          </p:nvPicPr>
          <p:blipFill>
            <a:blip r:embed="rId10" cstate="print"/>
            <a:stretch>
              <a:fillRect/>
            </a:stretch>
          </p:blipFill>
          <p:spPr>
            <a:xfrm>
              <a:off x="10192082" y="9096535"/>
              <a:ext cx="405043" cy="5081"/>
            </a:xfrm>
            <a:prstGeom prst="rect">
              <a:avLst/>
            </a:prstGeom>
          </p:spPr>
        </p:pic>
        <p:pic>
          <p:nvPicPr>
            <p:cNvPr id="17" name="object 17"/>
            <p:cNvPicPr/>
            <p:nvPr/>
          </p:nvPicPr>
          <p:blipFill>
            <a:blip r:embed="rId11" cstate="print"/>
            <a:stretch>
              <a:fillRect/>
            </a:stretch>
          </p:blipFill>
          <p:spPr>
            <a:xfrm>
              <a:off x="15062002" y="9095720"/>
              <a:ext cx="525834" cy="6654"/>
            </a:xfrm>
            <a:prstGeom prst="rect">
              <a:avLst/>
            </a:prstGeom>
          </p:spPr>
        </p:pic>
        <p:pic>
          <p:nvPicPr>
            <p:cNvPr id="18" name="object 18"/>
            <p:cNvPicPr/>
            <p:nvPr/>
          </p:nvPicPr>
          <p:blipFill>
            <a:blip r:embed="rId12" cstate="print"/>
            <a:stretch>
              <a:fillRect/>
            </a:stretch>
          </p:blipFill>
          <p:spPr>
            <a:xfrm>
              <a:off x="10326217" y="1769253"/>
              <a:ext cx="5081054" cy="6757919"/>
            </a:xfrm>
            <a:prstGeom prst="rect">
              <a:avLst/>
            </a:prstGeom>
          </p:spPr>
        </p:pic>
      </p:grpSp>
      <p:grpSp>
        <p:nvGrpSpPr>
          <p:cNvPr id="19" name="object 19"/>
          <p:cNvGrpSpPr/>
          <p:nvPr/>
        </p:nvGrpSpPr>
        <p:grpSpPr>
          <a:xfrm>
            <a:off x="1028700" y="0"/>
            <a:ext cx="1028700" cy="1028700"/>
            <a:chOff x="1028700" y="0"/>
            <a:chExt cx="1028700" cy="1028700"/>
          </a:xfrm>
        </p:grpSpPr>
        <p:sp>
          <p:nvSpPr>
            <p:cNvPr id="20" name="object 20"/>
            <p:cNvSpPr/>
            <p:nvPr/>
          </p:nvSpPr>
          <p:spPr>
            <a:xfrm>
              <a:off x="1028700" y="0"/>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21" name="object 21"/>
            <p:cNvSpPr/>
            <p:nvPr/>
          </p:nvSpPr>
          <p:spPr>
            <a:xfrm>
              <a:off x="1300610" y="320428"/>
              <a:ext cx="485140" cy="387350"/>
            </a:xfrm>
            <a:custGeom>
              <a:avLst/>
              <a:gdLst/>
              <a:ahLst/>
              <a:cxnLst/>
              <a:rect l="l" t="t" r="r" b="b"/>
              <a:pathLst>
                <a:path w="485139"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39"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39"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39"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39"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39" h="387350">
                  <a:moveTo>
                    <a:pt x="218129" y="38100"/>
                  </a:moveTo>
                  <a:lnTo>
                    <a:pt x="185814" y="38100"/>
                  </a:lnTo>
                  <a:lnTo>
                    <a:pt x="190112" y="34290"/>
                  </a:lnTo>
                  <a:lnTo>
                    <a:pt x="195743" y="31750"/>
                  </a:lnTo>
                  <a:lnTo>
                    <a:pt x="208200" y="31750"/>
                  </a:lnTo>
                  <a:lnTo>
                    <a:pt x="213831" y="34290"/>
                  </a:lnTo>
                  <a:lnTo>
                    <a:pt x="218129" y="38100"/>
                  </a:lnTo>
                  <a:close/>
                </a:path>
                <a:path w="485139" h="387350">
                  <a:moveTo>
                    <a:pt x="250445" y="38100"/>
                  </a:moveTo>
                  <a:lnTo>
                    <a:pt x="218129" y="38100"/>
                  </a:lnTo>
                  <a:lnTo>
                    <a:pt x="222427" y="34290"/>
                  </a:lnTo>
                  <a:lnTo>
                    <a:pt x="228058" y="31750"/>
                  </a:lnTo>
                  <a:lnTo>
                    <a:pt x="240516" y="31750"/>
                  </a:lnTo>
                  <a:lnTo>
                    <a:pt x="246147" y="34290"/>
                  </a:lnTo>
                  <a:lnTo>
                    <a:pt x="250445" y="38100"/>
                  </a:lnTo>
                  <a:close/>
                </a:path>
                <a:path w="485139"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39"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39"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39"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39"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39"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39" h="387350">
                  <a:moveTo>
                    <a:pt x="56552" y="176530"/>
                  </a:moveTo>
                  <a:lnTo>
                    <a:pt x="40394" y="176530"/>
                  </a:lnTo>
                  <a:lnTo>
                    <a:pt x="40394" y="80010"/>
                  </a:lnTo>
                  <a:lnTo>
                    <a:pt x="56552" y="80010"/>
                  </a:lnTo>
                  <a:lnTo>
                    <a:pt x="56552" y="176530"/>
                  </a:lnTo>
                  <a:close/>
                </a:path>
                <a:path w="485139"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39"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39" h="387350">
                  <a:moveTo>
                    <a:pt x="379707" y="152400"/>
                  </a:moveTo>
                  <a:lnTo>
                    <a:pt x="363549" y="152400"/>
                  </a:lnTo>
                  <a:lnTo>
                    <a:pt x="363549" y="104140"/>
                  </a:lnTo>
                  <a:lnTo>
                    <a:pt x="379707" y="104140"/>
                  </a:lnTo>
                  <a:lnTo>
                    <a:pt x="379707" y="152400"/>
                  </a:lnTo>
                  <a:close/>
                </a:path>
                <a:path w="485139"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39" h="387350">
                  <a:moveTo>
                    <a:pt x="217661" y="123190"/>
                  </a:moveTo>
                  <a:lnTo>
                    <a:pt x="186291" y="123190"/>
                  </a:lnTo>
                  <a:lnTo>
                    <a:pt x="185822" y="121920"/>
                  </a:lnTo>
                  <a:lnTo>
                    <a:pt x="218129" y="121920"/>
                  </a:lnTo>
                  <a:lnTo>
                    <a:pt x="217661" y="123190"/>
                  </a:lnTo>
                  <a:close/>
                </a:path>
                <a:path w="485139" h="387350">
                  <a:moveTo>
                    <a:pt x="249968" y="123190"/>
                  </a:moveTo>
                  <a:lnTo>
                    <a:pt x="218598" y="123190"/>
                  </a:lnTo>
                  <a:lnTo>
                    <a:pt x="218129" y="121920"/>
                  </a:lnTo>
                  <a:lnTo>
                    <a:pt x="250437" y="121920"/>
                  </a:lnTo>
                  <a:lnTo>
                    <a:pt x="249968" y="123190"/>
                  </a:lnTo>
                  <a:close/>
                </a:path>
                <a:path w="485139"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39"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39" h="387350">
                  <a:moveTo>
                    <a:pt x="248409" y="124460"/>
                  </a:moveTo>
                  <a:lnTo>
                    <a:pt x="220149" y="124460"/>
                  </a:lnTo>
                  <a:lnTo>
                    <a:pt x="219139" y="123190"/>
                  </a:lnTo>
                  <a:lnTo>
                    <a:pt x="249419" y="123190"/>
                  </a:lnTo>
                  <a:lnTo>
                    <a:pt x="248409" y="124460"/>
                  </a:lnTo>
                  <a:close/>
                </a:path>
                <a:path w="485139" h="387350">
                  <a:moveTo>
                    <a:pt x="246640" y="125730"/>
                  </a:moveTo>
                  <a:lnTo>
                    <a:pt x="221927" y="125730"/>
                  </a:lnTo>
                  <a:lnTo>
                    <a:pt x="220634" y="124460"/>
                  </a:lnTo>
                  <a:lnTo>
                    <a:pt x="247932" y="124460"/>
                  </a:lnTo>
                  <a:lnTo>
                    <a:pt x="246640" y="125730"/>
                  </a:lnTo>
                  <a:close/>
                </a:path>
                <a:path w="485139" h="387350">
                  <a:moveTo>
                    <a:pt x="211658" y="127000"/>
                  </a:moveTo>
                  <a:lnTo>
                    <a:pt x="192301" y="127000"/>
                  </a:lnTo>
                  <a:lnTo>
                    <a:pt x="191792" y="125730"/>
                  </a:lnTo>
                  <a:lnTo>
                    <a:pt x="212175" y="125730"/>
                  </a:lnTo>
                  <a:lnTo>
                    <a:pt x="211658" y="127000"/>
                  </a:lnTo>
                  <a:close/>
                </a:path>
                <a:path w="485139" h="387350">
                  <a:moveTo>
                    <a:pt x="243966" y="127000"/>
                  </a:moveTo>
                  <a:lnTo>
                    <a:pt x="224609" y="127000"/>
                  </a:lnTo>
                  <a:lnTo>
                    <a:pt x="224092" y="125730"/>
                  </a:lnTo>
                  <a:lnTo>
                    <a:pt x="244475" y="125730"/>
                  </a:lnTo>
                  <a:lnTo>
                    <a:pt x="243966" y="127000"/>
                  </a:lnTo>
                  <a:close/>
                </a:path>
                <a:path w="485139" h="387350">
                  <a:moveTo>
                    <a:pt x="176071" y="128270"/>
                  </a:moveTo>
                  <a:lnTo>
                    <a:pt x="164098" y="128270"/>
                  </a:lnTo>
                  <a:lnTo>
                    <a:pt x="161779" y="127000"/>
                  </a:lnTo>
                  <a:lnTo>
                    <a:pt x="178317" y="127000"/>
                  </a:lnTo>
                  <a:lnTo>
                    <a:pt x="176071" y="128270"/>
                  </a:lnTo>
                  <a:close/>
                </a:path>
                <a:path w="485139" h="387350">
                  <a:moveTo>
                    <a:pt x="207683" y="128270"/>
                  </a:moveTo>
                  <a:lnTo>
                    <a:pt x="196276" y="128270"/>
                  </a:lnTo>
                  <a:lnTo>
                    <a:pt x="193796" y="127000"/>
                  </a:lnTo>
                  <a:lnTo>
                    <a:pt x="210156" y="127000"/>
                  </a:lnTo>
                  <a:lnTo>
                    <a:pt x="207683" y="128270"/>
                  </a:lnTo>
                  <a:close/>
                </a:path>
                <a:path w="485139" h="387350">
                  <a:moveTo>
                    <a:pt x="239983" y="128270"/>
                  </a:moveTo>
                  <a:lnTo>
                    <a:pt x="228584" y="128270"/>
                  </a:lnTo>
                  <a:lnTo>
                    <a:pt x="226111" y="127000"/>
                  </a:lnTo>
                  <a:lnTo>
                    <a:pt x="242463" y="127000"/>
                  </a:lnTo>
                  <a:lnTo>
                    <a:pt x="239983" y="128270"/>
                  </a:lnTo>
                  <a:close/>
                </a:path>
                <a:path w="485139" h="387350">
                  <a:moveTo>
                    <a:pt x="273260" y="128270"/>
                  </a:moveTo>
                  <a:lnTo>
                    <a:pt x="260188" y="128270"/>
                  </a:lnTo>
                  <a:lnTo>
                    <a:pt x="257974" y="127000"/>
                  </a:lnTo>
                  <a:lnTo>
                    <a:pt x="274262" y="127000"/>
                  </a:lnTo>
                  <a:lnTo>
                    <a:pt x="273260" y="128270"/>
                  </a:lnTo>
                  <a:close/>
                </a:path>
                <a:path w="485139"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39"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grpSp>
      <p:sp>
        <p:nvSpPr>
          <p:cNvPr id="22" name="object 22"/>
          <p:cNvSpPr txBox="1"/>
          <p:nvPr/>
        </p:nvSpPr>
        <p:spPr>
          <a:xfrm>
            <a:off x="2440684" y="369919"/>
            <a:ext cx="1426210" cy="269240"/>
          </a:xfrm>
          <a:prstGeom prst="rect">
            <a:avLst/>
          </a:prstGeom>
        </p:spPr>
        <p:txBody>
          <a:bodyPr vert="horz" wrap="square" lIns="0" tIns="12700" rIns="0" bIns="0" rtlCol="0">
            <a:spAutoFit/>
          </a:bodyPr>
          <a:lstStyle/>
          <a:p>
            <a:pPr marL="12700">
              <a:lnSpc>
                <a:spcPct val="100000"/>
              </a:lnSpc>
              <a:spcBef>
                <a:spcPts val="100"/>
              </a:spcBef>
              <a:tabLst>
                <a:tab pos="661670" algn="l"/>
              </a:tabLst>
            </a:pPr>
            <a:r>
              <a:rPr sz="1600" spc="75" dirty="0">
                <a:solidFill>
                  <a:srgbClr val="FFFFFF"/>
                </a:solidFill>
                <a:latin typeface="Trebuchet MS"/>
                <a:cs typeface="Trebuchet MS"/>
              </a:rPr>
              <a:t>G</a:t>
            </a:r>
            <a:r>
              <a:rPr sz="1600" spc="-155" dirty="0">
                <a:solidFill>
                  <a:srgbClr val="FFFFFF"/>
                </a:solidFill>
                <a:latin typeface="Trebuchet MS"/>
                <a:cs typeface="Trebuchet MS"/>
              </a:rPr>
              <a:t> </a:t>
            </a:r>
            <a:r>
              <a:rPr sz="1600" spc="-70" dirty="0">
                <a:solidFill>
                  <a:srgbClr val="FFFFFF"/>
                </a:solidFill>
                <a:latin typeface="Trebuchet MS"/>
                <a:cs typeface="Trebuchet MS"/>
              </a:rPr>
              <a:t>Y</a:t>
            </a:r>
            <a:r>
              <a:rPr sz="1600" spc="-155" dirty="0">
                <a:solidFill>
                  <a:srgbClr val="FFFFFF"/>
                </a:solidFill>
                <a:latin typeface="Trebuchet MS"/>
                <a:cs typeface="Trebuchet MS"/>
              </a:rPr>
              <a:t> </a:t>
            </a:r>
            <a:r>
              <a:rPr sz="1600" spc="245" dirty="0">
                <a:solidFill>
                  <a:srgbClr val="FFFFFF"/>
                </a:solidFill>
                <a:latin typeface="Trebuchet MS"/>
                <a:cs typeface="Trebuchet MS"/>
              </a:rPr>
              <a:t>M</a:t>
            </a:r>
            <a:r>
              <a:rPr sz="1600" dirty="0">
                <a:solidFill>
                  <a:srgbClr val="FFFFFF"/>
                </a:solidFill>
                <a:latin typeface="Trebuchet MS"/>
                <a:cs typeface="Trebuchet MS"/>
              </a:rPr>
              <a:t>	</a:t>
            </a:r>
            <a:r>
              <a:rPr sz="1600" spc="40" dirty="0">
                <a:solidFill>
                  <a:srgbClr val="FFFFFF"/>
                </a:solidFill>
                <a:latin typeface="Trebuchet MS"/>
                <a:cs typeface="Trebuchet MS"/>
              </a:rPr>
              <a:t>P</a:t>
            </a:r>
            <a:r>
              <a:rPr sz="1600" spc="-155" dirty="0">
                <a:solidFill>
                  <a:srgbClr val="FFFFFF"/>
                </a:solidFill>
                <a:latin typeface="Trebuchet MS"/>
                <a:cs typeface="Trebuchet MS"/>
              </a:rPr>
              <a:t> </a:t>
            </a:r>
            <a:r>
              <a:rPr sz="1600" spc="10" dirty="0">
                <a:solidFill>
                  <a:srgbClr val="FFFFFF"/>
                </a:solidFill>
                <a:latin typeface="Trebuchet MS"/>
                <a:cs typeface="Trebuchet MS"/>
              </a:rPr>
              <a:t>L</a:t>
            </a:r>
            <a:r>
              <a:rPr sz="1600" spc="-155" dirty="0">
                <a:solidFill>
                  <a:srgbClr val="FFFFFF"/>
                </a:solidFill>
                <a:latin typeface="Trebuchet MS"/>
                <a:cs typeface="Trebuchet MS"/>
              </a:rPr>
              <a:t> </a:t>
            </a:r>
            <a:r>
              <a:rPr sz="1600" spc="15" dirty="0">
                <a:solidFill>
                  <a:srgbClr val="FFFFFF"/>
                </a:solidFill>
                <a:latin typeface="Trebuchet MS"/>
                <a:cs typeface="Trebuchet MS"/>
              </a:rPr>
              <a:t>A</a:t>
            </a:r>
            <a:r>
              <a:rPr sz="1600" spc="-155" dirty="0">
                <a:solidFill>
                  <a:srgbClr val="FFFFFF"/>
                </a:solidFill>
                <a:latin typeface="Trebuchet MS"/>
                <a:cs typeface="Trebuchet MS"/>
              </a:rPr>
              <a:t> </a:t>
            </a:r>
            <a:r>
              <a:rPr sz="1600" spc="35" dirty="0">
                <a:solidFill>
                  <a:srgbClr val="FFFFFF"/>
                </a:solidFill>
                <a:latin typeface="Trebuchet MS"/>
                <a:cs typeface="Trebuchet MS"/>
              </a:rPr>
              <a:t>C</a:t>
            </a:r>
            <a:r>
              <a:rPr sz="1600" spc="-155" dirty="0">
                <a:solidFill>
                  <a:srgbClr val="FFFFFF"/>
                </a:solidFill>
                <a:latin typeface="Trebuchet MS"/>
                <a:cs typeface="Trebuchet MS"/>
              </a:rPr>
              <a:t> </a:t>
            </a:r>
            <a:r>
              <a:rPr sz="1600" spc="25" dirty="0">
                <a:solidFill>
                  <a:srgbClr val="FFFFFF"/>
                </a:solidFill>
                <a:latin typeface="Trebuchet MS"/>
                <a:cs typeface="Trebuchet MS"/>
              </a:rPr>
              <a:t>E</a:t>
            </a:r>
            <a:endParaRPr sz="1600">
              <a:latin typeface="Trebuchet MS"/>
              <a:cs typeface="Trebuchet MS"/>
            </a:endParaRPr>
          </a:p>
        </p:txBody>
      </p:sp>
      <p:sp>
        <p:nvSpPr>
          <p:cNvPr id="23" name="object 23"/>
          <p:cNvSpPr/>
          <p:nvPr/>
        </p:nvSpPr>
        <p:spPr>
          <a:xfrm>
            <a:off x="8892931" y="6722614"/>
            <a:ext cx="2874010" cy="723900"/>
          </a:xfrm>
          <a:custGeom>
            <a:avLst/>
            <a:gdLst/>
            <a:ahLst/>
            <a:cxnLst/>
            <a:rect l="l" t="t" r="r" b="b"/>
            <a:pathLst>
              <a:path w="2874009" h="723900">
                <a:moveTo>
                  <a:pt x="487560" y="723861"/>
                </a:moveTo>
                <a:lnTo>
                  <a:pt x="0" y="723861"/>
                </a:lnTo>
                <a:lnTo>
                  <a:pt x="775134" y="0"/>
                </a:lnTo>
                <a:lnTo>
                  <a:pt x="1262695" y="0"/>
                </a:lnTo>
                <a:lnTo>
                  <a:pt x="487560" y="723861"/>
                </a:lnTo>
                <a:close/>
              </a:path>
              <a:path w="2874009" h="723900">
                <a:moveTo>
                  <a:pt x="1294105" y="723861"/>
                </a:moveTo>
                <a:lnTo>
                  <a:pt x="806544" y="723861"/>
                </a:lnTo>
                <a:lnTo>
                  <a:pt x="1581679" y="0"/>
                </a:lnTo>
                <a:lnTo>
                  <a:pt x="2069240" y="0"/>
                </a:lnTo>
                <a:lnTo>
                  <a:pt x="1294105" y="723861"/>
                </a:lnTo>
                <a:close/>
              </a:path>
              <a:path w="2874009" h="723900">
                <a:moveTo>
                  <a:pt x="2100650" y="723861"/>
                </a:moveTo>
                <a:lnTo>
                  <a:pt x="1613089" y="723861"/>
                </a:lnTo>
                <a:lnTo>
                  <a:pt x="2388224" y="0"/>
                </a:lnTo>
                <a:lnTo>
                  <a:pt x="2873404" y="0"/>
                </a:lnTo>
                <a:lnTo>
                  <a:pt x="2873404" y="2222"/>
                </a:lnTo>
                <a:lnTo>
                  <a:pt x="2100650" y="723861"/>
                </a:lnTo>
                <a:close/>
              </a:path>
            </a:pathLst>
          </a:custGeom>
          <a:solidFill>
            <a:srgbClr val="FF6F01"/>
          </a:solidFill>
        </p:spPr>
        <p:txBody>
          <a:bodyPr wrap="square" lIns="0" tIns="0" rIns="0" bIns="0" rtlCol="0"/>
          <a:lstStyle/>
          <a:p>
            <a:endParaRPr/>
          </a:p>
        </p:txBody>
      </p:sp>
      <p:sp>
        <p:nvSpPr>
          <p:cNvPr id="24" name="object 24"/>
          <p:cNvSpPr/>
          <p:nvPr/>
        </p:nvSpPr>
        <p:spPr>
          <a:xfrm>
            <a:off x="14536815" y="708316"/>
            <a:ext cx="1676400" cy="1676400"/>
          </a:xfrm>
          <a:custGeom>
            <a:avLst/>
            <a:gdLst/>
            <a:ahLst/>
            <a:cxnLst/>
            <a:rect l="l" t="t" r="r" b="b"/>
            <a:pathLst>
              <a:path w="1676400" h="1676400">
                <a:moveTo>
                  <a:pt x="366560" y="0"/>
                </a:moveTo>
                <a:lnTo>
                  <a:pt x="212305" y="0"/>
                </a:lnTo>
                <a:lnTo>
                  <a:pt x="0" y="212788"/>
                </a:lnTo>
                <a:lnTo>
                  <a:pt x="0" y="367411"/>
                </a:lnTo>
                <a:lnTo>
                  <a:pt x="366560" y="0"/>
                </a:lnTo>
                <a:close/>
              </a:path>
              <a:path w="1676400" h="1676400">
                <a:moveTo>
                  <a:pt x="675081" y="0"/>
                </a:moveTo>
                <a:lnTo>
                  <a:pt x="520827" y="0"/>
                </a:lnTo>
                <a:lnTo>
                  <a:pt x="0" y="522033"/>
                </a:lnTo>
                <a:lnTo>
                  <a:pt x="0" y="676656"/>
                </a:lnTo>
                <a:lnTo>
                  <a:pt x="675081" y="0"/>
                </a:lnTo>
                <a:close/>
              </a:path>
              <a:path w="1676400" h="1676400">
                <a:moveTo>
                  <a:pt x="983602" y="0"/>
                </a:moveTo>
                <a:lnTo>
                  <a:pt x="829335" y="0"/>
                </a:lnTo>
                <a:lnTo>
                  <a:pt x="0" y="831278"/>
                </a:lnTo>
                <a:lnTo>
                  <a:pt x="0" y="985901"/>
                </a:lnTo>
                <a:lnTo>
                  <a:pt x="983602" y="0"/>
                </a:lnTo>
                <a:close/>
              </a:path>
              <a:path w="1676400" h="1676400">
                <a:moveTo>
                  <a:pt x="1292123" y="0"/>
                </a:moveTo>
                <a:lnTo>
                  <a:pt x="1137856" y="0"/>
                </a:lnTo>
                <a:lnTo>
                  <a:pt x="0" y="1140523"/>
                </a:lnTo>
                <a:lnTo>
                  <a:pt x="0" y="1295146"/>
                </a:lnTo>
                <a:lnTo>
                  <a:pt x="1292123" y="0"/>
                </a:lnTo>
                <a:close/>
              </a:path>
              <a:path w="1676400" h="1676400">
                <a:moveTo>
                  <a:pt x="1600644" y="0"/>
                </a:moveTo>
                <a:lnTo>
                  <a:pt x="1446377" y="0"/>
                </a:lnTo>
                <a:lnTo>
                  <a:pt x="0" y="1449768"/>
                </a:lnTo>
                <a:lnTo>
                  <a:pt x="0" y="1604391"/>
                </a:lnTo>
                <a:lnTo>
                  <a:pt x="1600644" y="0"/>
                </a:lnTo>
                <a:close/>
              </a:path>
              <a:path w="1676400" h="1676400">
                <a:moveTo>
                  <a:pt x="1676400" y="1315656"/>
                </a:moveTo>
                <a:lnTo>
                  <a:pt x="1316520" y="1676387"/>
                </a:lnTo>
                <a:lnTo>
                  <a:pt x="1470774" y="1676387"/>
                </a:lnTo>
                <a:lnTo>
                  <a:pt x="1676400" y="1470279"/>
                </a:lnTo>
                <a:lnTo>
                  <a:pt x="1676400" y="1315656"/>
                </a:lnTo>
                <a:close/>
              </a:path>
              <a:path w="1676400" h="1676400">
                <a:moveTo>
                  <a:pt x="1676400" y="1006411"/>
                </a:moveTo>
                <a:lnTo>
                  <a:pt x="1007999" y="1676387"/>
                </a:lnTo>
                <a:lnTo>
                  <a:pt x="1162253" y="1676387"/>
                </a:lnTo>
                <a:lnTo>
                  <a:pt x="1676400" y="1161034"/>
                </a:lnTo>
                <a:lnTo>
                  <a:pt x="1676400" y="1006411"/>
                </a:lnTo>
                <a:close/>
              </a:path>
              <a:path w="1676400" h="1676400">
                <a:moveTo>
                  <a:pt x="1676400" y="697166"/>
                </a:moveTo>
                <a:lnTo>
                  <a:pt x="699477" y="1676387"/>
                </a:lnTo>
                <a:lnTo>
                  <a:pt x="853744" y="1676387"/>
                </a:lnTo>
                <a:lnTo>
                  <a:pt x="1676400" y="851789"/>
                </a:lnTo>
                <a:lnTo>
                  <a:pt x="1676400" y="697166"/>
                </a:lnTo>
                <a:close/>
              </a:path>
              <a:path w="1676400" h="1676400">
                <a:moveTo>
                  <a:pt x="1676400" y="387921"/>
                </a:moveTo>
                <a:lnTo>
                  <a:pt x="390956" y="1676387"/>
                </a:lnTo>
                <a:lnTo>
                  <a:pt x="545223" y="1676387"/>
                </a:lnTo>
                <a:lnTo>
                  <a:pt x="1676400" y="542544"/>
                </a:lnTo>
                <a:lnTo>
                  <a:pt x="1676400" y="387921"/>
                </a:lnTo>
                <a:close/>
              </a:path>
              <a:path w="1676400" h="1676400">
                <a:moveTo>
                  <a:pt x="1676400" y="78689"/>
                </a:moveTo>
                <a:lnTo>
                  <a:pt x="82435" y="1676387"/>
                </a:lnTo>
                <a:lnTo>
                  <a:pt x="236702" y="1676387"/>
                </a:lnTo>
                <a:lnTo>
                  <a:pt x="1676400" y="233299"/>
                </a:lnTo>
                <a:lnTo>
                  <a:pt x="1676400" y="78689"/>
                </a:lnTo>
                <a:close/>
              </a:path>
            </a:pathLst>
          </a:custGeom>
          <a:solidFill>
            <a:srgbClr val="FF6F01"/>
          </a:solidFill>
        </p:spPr>
        <p:txBody>
          <a:bodyPr wrap="square" lIns="0" tIns="0" rIns="0" bIns="0" rtlCol="0"/>
          <a:lstStyle/>
          <a:p>
            <a:endParaRPr/>
          </a:p>
        </p:txBody>
      </p:sp>
      <p:sp>
        <p:nvSpPr>
          <p:cNvPr id="25" name="object 25"/>
          <p:cNvSpPr txBox="1"/>
          <p:nvPr/>
        </p:nvSpPr>
        <p:spPr>
          <a:xfrm>
            <a:off x="2040841" y="2658669"/>
            <a:ext cx="2454959" cy="1244956"/>
          </a:xfrm>
          <a:prstGeom prst="rect">
            <a:avLst/>
          </a:prstGeom>
        </p:spPr>
        <p:txBody>
          <a:bodyPr vert="horz" wrap="square" lIns="0" tIns="11430" rIns="0" bIns="0" rtlCol="0">
            <a:spAutoFit/>
          </a:bodyPr>
          <a:lstStyle/>
          <a:p>
            <a:pPr marL="355600" marR="220979" indent="-342900">
              <a:lnSpc>
                <a:spcPct val="116700"/>
              </a:lnSpc>
              <a:spcBef>
                <a:spcPts val="90"/>
              </a:spcBef>
              <a:buFont typeface="Arial" panose="020B0604020202020204" pitchFamily="34" charset="0"/>
              <a:buChar char="•"/>
            </a:pPr>
            <a:r>
              <a:rPr lang="en-IN" sz="2250" spc="-15" dirty="0">
                <a:solidFill>
                  <a:srgbClr val="FFFFFF"/>
                </a:solidFill>
                <a:latin typeface="Verdana" panose="020B0604030504040204" pitchFamily="34" charset="0"/>
                <a:ea typeface="Verdana" panose="020B0604030504040204" pitchFamily="34" charset="0"/>
                <a:cs typeface="Lucida Sans Unicode"/>
              </a:rPr>
              <a:t>JSP</a:t>
            </a:r>
          </a:p>
          <a:p>
            <a:pPr marL="355600" marR="220979" indent="-342900">
              <a:lnSpc>
                <a:spcPct val="116700"/>
              </a:lnSpc>
              <a:spcBef>
                <a:spcPts val="90"/>
              </a:spcBef>
              <a:buFont typeface="Arial" panose="020B0604020202020204" pitchFamily="34" charset="0"/>
              <a:buChar char="•"/>
            </a:pPr>
            <a:r>
              <a:rPr sz="2250" spc="-20" dirty="0">
                <a:solidFill>
                  <a:srgbClr val="FFFFFF"/>
                </a:solidFill>
                <a:latin typeface="Verdana" panose="020B0604030504040204" pitchFamily="34" charset="0"/>
                <a:ea typeface="Verdana" panose="020B0604030504040204" pitchFamily="34" charset="0"/>
                <a:cs typeface="Lucida Sans Unicode"/>
              </a:rPr>
              <a:t>CSS</a:t>
            </a:r>
            <a:endParaRPr sz="2250" dirty="0">
              <a:latin typeface="Verdana" panose="020B0604030504040204" pitchFamily="34" charset="0"/>
              <a:ea typeface="Verdana" panose="020B0604030504040204" pitchFamily="34" charset="0"/>
              <a:cs typeface="Lucida Sans Unicode"/>
            </a:endParaRPr>
          </a:p>
          <a:p>
            <a:pPr marL="355600" indent="-342900">
              <a:lnSpc>
                <a:spcPct val="100000"/>
              </a:lnSpc>
              <a:spcBef>
                <a:spcPts val="450"/>
              </a:spcBef>
              <a:buFont typeface="Arial" panose="020B0604020202020204" pitchFamily="34" charset="0"/>
              <a:buChar char="•"/>
            </a:pPr>
            <a:r>
              <a:rPr sz="2250" spc="-65" dirty="0">
                <a:solidFill>
                  <a:srgbClr val="FFFFFF"/>
                </a:solidFill>
                <a:latin typeface="Verdana" panose="020B0604030504040204" pitchFamily="34" charset="0"/>
                <a:ea typeface="Verdana" panose="020B0604030504040204" pitchFamily="34" charset="0"/>
                <a:cs typeface="Lucida Sans Unicode"/>
              </a:rPr>
              <a:t>JAVASCRI</a:t>
            </a:r>
            <a:r>
              <a:rPr lang="en-IN" sz="2250" spc="-65" dirty="0">
                <a:solidFill>
                  <a:srgbClr val="FFFFFF"/>
                </a:solidFill>
                <a:latin typeface="Verdana" panose="020B0604030504040204" pitchFamily="34" charset="0"/>
                <a:ea typeface="Verdana" panose="020B0604030504040204" pitchFamily="34" charset="0"/>
                <a:cs typeface="Lucida Sans Unicode"/>
              </a:rPr>
              <a:t>P</a:t>
            </a:r>
            <a:r>
              <a:rPr sz="2250" spc="-65" dirty="0">
                <a:solidFill>
                  <a:srgbClr val="FFFFFF"/>
                </a:solidFill>
                <a:latin typeface="Verdana" panose="020B0604030504040204" pitchFamily="34" charset="0"/>
                <a:ea typeface="Verdana" panose="020B0604030504040204" pitchFamily="34" charset="0"/>
                <a:cs typeface="Lucida Sans Unicode"/>
              </a:rPr>
              <a:t>T</a:t>
            </a:r>
            <a:endParaRPr sz="2250" dirty="0">
              <a:latin typeface="Verdana" panose="020B0604030504040204" pitchFamily="34" charset="0"/>
              <a:ea typeface="Verdana" panose="020B0604030504040204" pitchFamily="34" charset="0"/>
              <a:cs typeface="Lucida Sans Unicode"/>
            </a:endParaRPr>
          </a:p>
        </p:txBody>
      </p:sp>
      <p:sp>
        <p:nvSpPr>
          <p:cNvPr id="26" name="object 26"/>
          <p:cNvSpPr txBox="1">
            <a:spLocks noGrp="1"/>
          </p:cNvSpPr>
          <p:nvPr>
            <p:ph type="title"/>
          </p:nvPr>
        </p:nvSpPr>
        <p:spPr>
          <a:xfrm>
            <a:off x="1530349" y="1612989"/>
            <a:ext cx="5980430" cy="628377"/>
          </a:xfrm>
          <a:prstGeom prst="rect">
            <a:avLst/>
          </a:prstGeom>
        </p:spPr>
        <p:txBody>
          <a:bodyPr vert="horz" wrap="square" lIns="0" tIns="12700" rIns="0" bIns="0" rtlCol="0">
            <a:spAutoFit/>
          </a:bodyPr>
          <a:lstStyle/>
          <a:p>
            <a:pPr marL="12700">
              <a:lnSpc>
                <a:spcPct val="100000"/>
              </a:lnSpc>
              <a:spcBef>
                <a:spcPts val="100"/>
              </a:spcBef>
            </a:pPr>
            <a:r>
              <a:rPr sz="4000" spc="-150" dirty="0">
                <a:solidFill>
                  <a:srgbClr val="FFFFFF"/>
                </a:solidFill>
              </a:rPr>
              <a:t>FRONTEND </a:t>
            </a:r>
            <a:r>
              <a:rPr lang="en-IN" sz="4000" spc="-150" dirty="0">
                <a:solidFill>
                  <a:srgbClr val="FFFFFF"/>
                </a:solidFill>
              </a:rPr>
              <a:t>TECHNOLOGIES</a:t>
            </a:r>
            <a:endParaRPr sz="4000" spc="-150" dirty="0"/>
          </a:p>
        </p:txBody>
      </p:sp>
      <p:sp>
        <p:nvSpPr>
          <p:cNvPr id="27" name="object 27"/>
          <p:cNvSpPr txBox="1"/>
          <p:nvPr/>
        </p:nvSpPr>
        <p:spPr>
          <a:xfrm>
            <a:off x="1530349" y="5636680"/>
            <a:ext cx="6012180" cy="2659702"/>
          </a:xfrm>
          <a:prstGeom prst="rect">
            <a:avLst/>
          </a:prstGeom>
        </p:spPr>
        <p:txBody>
          <a:bodyPr vert="horz" wrap="square" lIns="0" tIns="12700" rIns="0" bIns="0" rtlCol="0">
            <a:spAutoFit/>
          </a:bodyPr>
          <a:lstStyle/>
          <a:p>
            <a:pPr marL="12700">
              <a:lnSpc>
                <a:spcPct val="100000"/>
              </a:lnSpc>
              <a:spcBef>
                <a:spcPts val="100"/>
              </a:spcBef>
            </a:pPr>
            <a:r>
              <a:rPr sz="4000" spc="-150" dirty="0">
                <a:solidFill>
                  <a:srgbClr val="FFFFFF"/>
                </a:solidFill>
                <a:latin typeface="Trebuchet MS"/>
                <a:cs typeface="Trebuchet MS"/>
              </a:rPr>
              <a:t>BACKEND </a:t>
            </a:r>
            <a:r>
              <a:rPr lang="en-IN" sz="4000" spc="-150" dirty="0">
                <a:solidFill>
                  <a:srgbClr val="FFFFFF"/>
                </a:solidFill>
                <a:latin typeface="Trebuchet MS"/>
                <a:cs typeface="Trebuchet MS"/>
              </a:rPr>
              <a:t>TECHNOLOGIES</a:t>
            </a:r>
            <a:endParaRPr lang="en-IN" sz="4000" spc="-150" dirty="0">
              <a:latin typeface="Trebuchet MS"/>
              <a:cs typeface="Trebuchet MS"/>
            </a:endParaRPr>
          </a:p>
          <a:p>
            <a:pPr marL="597535" indent="-342900">
              <a:lnSpc>
                <a:spcPct val="100000"/>
              </a:lnSpc>
              <a:spcBef>
                <a:spcPts val="2370"/>
              </a:spcBef>
              <a:buFont typeface="Arial" panose="020B0604020202020204" pitchFamily="34" charset="0"/>
              <a:buChar char="•"/>
            </a:pPr>
            <a:r>
              <a:rPr lang="en-IN" sz="2400" dirty="0">
                <a:solidFill>
                  <a:schemeClr val="bg1"/>
                </a:solidFill>
                <a:latin typeface="Verdana" panose="020B0604030504040204" pitchFamily="34" charset="0"/>
                <a:ea typeface="Verdana" panose="020B0604030504040204" pitchFamily="34" charset="0"/>
              </a:rPr>
              <a:t>Java</a:t>
            </a:r>
            <a:endParaRPr lang="en-US" sz="2400" spc="25" dirty="0">
              <a:solidFill>
                <a:schemeClr val="bg1"/>
              </a:solidFill>
              <a:latin typeface="Verdana" panose="020B0604030504040204" pitchFamily="34" charset="0"/>
              <a:ea typeface="Verdana" panose="020B0604030504040204" pitchFamily="34" charset="0"/>
              <a:cs typeface="Lucida Sans Unicode"/>
            </a:endParaRPr>
          </a:p>
          <a:p>
            <a:pPr marL="597535" indent="-342900">
              <a:lnSpc>
                <a:spcPct val="100000"/>
              </a:lnSpc>
              <a:spcBef>
                <a:spcPts val="2370"/>
              </a:spcBef>
              <a:buFont typeface="Arial" panose="020B0604020202020204" pitchFamily="34" charset="0"/>
              <a:buChar char="•"/>
            </a:pPr>
            <a:r>
              <a:rPr lang="en-IN" sz="2400" spc="25" dirty="0">
                <a:solidFill>
                  <a:srgbClr val="FFFFFF"/>
                </a:solidFill>
                <a:latin typeface="Verdana" panose="020B0604030504040204" pitchFamily="34" charset="0"/>
                <a:ea typeface="Verdana" panose="020B0604030504040204" pitchFamily="34" charset="0"/>
                <a:cs typeface="Lucida Sans Unicode"/>
              </a:rPr>
              <a:t>Spring Boot</a:t>
            </a:r>
            <a:endParaRPr lang="en-US" sz="2400" spc="25" dirty="0">
              <a:solidFill>
                <a:srgbClr val="FFFFFF"/>
              </a:solidFill>
              <a:latin typeface="Verdana" panose="020B0604030504040204" pitchFamily="34" charset="0"/>
              <a:ea typeface="Verdana" panose="020B0604030504040204" pitchFamily="34" charset="0"/>
              <a:cs typeface="Lucida Sans Unicode"/>
            </a:endParaRPr>
          </a:p>
          <a:p>
            <a:pPr marL="597535" indent="-342900">
              <a:lnSpc>
                <a:spcPct val="100000"/>
              </a:lnSpc>
              <a:spcBef>
                <a:spcPts val="2370"/>
              </a:spcBef>
              <a:buFont typeface="Arial" panose="020B0604020202020204" pitchFamily="34" charset="0"/>
              <a:buChar char="•"/>
            </a:pPr>
            <a:r>
              <a:rPr lang="en-IN" sz="2400" dirty="0">
                <a:solidFill>
                  <a:schemeClr val="bg1"/>
                </a:solidFill>
                <a:latin typeface="Verdana" panose="020B0604030504040204" pitchFamily="34" charset="0"/>
                <a:ea typeface="Verdana" panose="020B0604030504040204" pitchFamily="34" charset="0"/>
              </a:rPr>
              <a:t>MySQL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698296"/>
            <a:ext cx="13458730" cy="4588703"/>
          </a:xfrm>
          <a:prstGeom prst="rect">
            <a:avLst/>
          </a:prstGeom>
        </p:spPr>
      </p:pic>
      <p:grpSp>
        <p:nvGrpSpPr>
          <p:cNvPr id="3" name="object 3"/>
          <p:cNvGrpSpPr/>
          <p:nvPr/>
        </p:nvGrpSpPr>
        <p:grpSpPr>
          <a:xfrm>
            <a:off x="16230600" y="0"/>
            <a:ext cx="1028700" cy="1028700"/>
            <a:chOff x="16230600" y="0"/>
            <a:chExt cx="1028700" cy="1028700"/>
          </a:xfrm>
        </p:grpSpPr>
        <p:sp>
          <p:nvSpPr>
            <p:cNvPr id="4" name="object 4"/>
            <p:cNvSpPr/>
            <p:nvPr/>
          </p:nvSpPr>
          <p:spPr>
            <a:xfrm>
              <a:off x="16230600" y="0"/>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5" name="object 5"/>
            <p:cNvSpPr/>
            <p:nvPr/>
          </p:nvSpPr>
          <p:spPr>
            <a:xfrm>
              <a:off x="16502511" y="320428"/>
              <a:ext cx="485140" cy="387350"/>
            </a:xfrm>
            <a:custGeom>
              <a:avLst/>
              <a:gdLst/>
              <a:ahLst/>
              <a:cxnLst/>
              <a:rect l="l" t="t" r="r" b="b"/>
              <a:pathLst>
                <a:path w="485140"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40"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40"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40"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40"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40" h="387350">
                  <a:moveTo>
                    <a:pt x="218129" y="38100"/>
                  </a:moveTo>
                  <a:lnTo>
                    <a:pt x="185814" y="38100"/>
                  </a:lnTo>
                  <a:lnTo>
                    <a:pt x="190112" y="34290"/>
                  </a:lnTo>
                  <a:lnTo>
                    <a:pt x="195743" y="31750"/>
                  </a:lnTo>
                  <a:lnTo>
                    <a:pt x="208200" y="31750"/>
                  </a:lnTo>
                  <a:lnTo>
                    <a:pt x="213831" y="34290"/>
                  </a:lnTo>
                  <a:lnTo>
                    <a:pt x="218129" y="38100"/>
                  </a:lnTo>
                  <a:close/>
                </a:path>
                <a:path w="485140" h="387350">
                  <a:moveTo>
                    <a:pt x="250445" y="38100"/>
                  </a:moveTo>
                  <a:lnTo>
                    <a:pt x="218129" y="38100"/>
                  </a:lnTo>
                  <a:lnTo>
                    <a:pt x="222427" y="34290"/>
                  </a:lnTo>
                  <a:lnTo>
                    <a:pt x="228058" y="31750"/>
                  </a:lnTo>
                  <a:lnTo>
                    <a:pt x="240516" y="31750"/>
                  </a:lnTo>
                  <a:lnTo>
                    <a:pt x="246147" y="34290"/>
                  </a:lnTo>
                  <a:lnTo>
                    <a:pt x="250445" y="38100"/>
                  </a:lnTo>
                  <a:close/>
                </a:path>
                <a:path w="485140"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40"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40"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40"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40"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40"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40" h="387350">
                  <a:moveTo>
                    <a:pt x="56552" y="176530"/>
                  </a:moveTo>
                  <a:lnTo>
                    <a:pt x="40394" y="176530"/>
                  </a:lnTo>
                  <a:lnTo>
                    <a:pt x="40394" y="80010"/>
                  </a:lnTo>
                  <a:lnTo>
                    <a:pt x="56552" y="80010"/>
                  </a:lnTo>
                  <a:lnTo>
                    <a:pt x="56552" y="176530"/>
                  </a:lnTo>
                  <a:close/>
                </a:path>
                <a:path w="485140"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40"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40" h="387350">
                  <a:moveTo>
                    <a:pt x="379707" y="152400"/>
                  </a:moveTo>
                  <a:lnTo>
                    <a:pt x="363549" y="152400"/>
                  </a:lnTo>
                  <a:lnTo>
                    <a:pt x="363549" y="104140"/>
                  </a:lnTo>
                  <a:lnTo>
                    <a:pt x="379707" y="104140"/>
                  </a:lnTo>
                  <a:lnTo>
                    <a:pt x="379707" y="152400"/>
                  </a:lnTo>
                  <a:close/>
                </a:path>
                <a:path w="485140"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40" h="387350">
                  <a:moveTo>
                    <a:pt x="217661" y="123190"/>
                  </a:moveTo>
                  <a:lnTo>
                    <a:pt x="186291" y="123190"/>
                  </a:lnTo>
                  <a:lnTo>
                    <a:pt x="185822" y="121920"/>
                  </a:lnTo>
                  <a:lnTo>
                    <a:pt x="218129" y="121920"/>
                  </a:lnTo>
                  <a:lnTo>
                    <a:pt x="217661" y="123190"/>
                  </a:lnTo>
                  <a:close/>
                </a:path>
                <a:path w="485140" h="387350">
                  <a:moveTo>
                    <a:pt x="249968" y="123190"/>
                  </a:moveTo>
                  <a:lnTo>
                    <a:pt x="218598" y="123190"/>
                  </a:lnTo>
                  <a:lnTo>
                    <a:pt x="218129" y="121920"/>
                  </a:lnTo>
                  <a:lnTo>
                    <a:pt x="250437" y="121920"/>
                  </a:lnTo>
                  <a:lnTo>
                    <a:pt x="249968" y="123190"/>
                  </a:lnTo>
                  <a:close/>
                </a:path>
                <a:path w="485140"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40"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40" h="387350">
                  <a:moveTo>
                    <a:pt x="248409" y="124460"/>
                  </a:moveTo>
                  <a:lnTo>
                    <a:pt x="220149" y="124460"/>
                  </a:lnTo>
                  <a:lnTo>
                    <a:pt x="219139" y="123190"/>
                  </a:lnTo>
                  <a:lnTo>
                    <a:pt x="249419" y="123190"/>
                  </a:lnTo>
                  <a:lnTo>
                    <a:pt x="248409" y="124460"/>
                  </a:lnTo>
                  <a:close/>
                </a:path>
                <a:path w="485140" h="387350">
                  <a:moveTo>
                    <a:pt x="246640" y="125730"/>
                  </a:moveTo>
                  <a:lnTo>
                    <a:pt x="221927" y="125730"/>
                  </a:lnTo>
                  <a:lnTo>
                    <a:pt x="220634" y="124460"/>
                  </a:lnTo>
                  <a:lnTo>
                    <a:pt x="247932" y="124460"/>
                  </a:lnTo>
                  <a:lnTo>
                    <a:pt x="246640" y="125730"/>
                  </a:lnTo>
                  <a:close/>
                </a:path>
                <a:path w="485140" h="387350">
                  <a:moveTo>
                    <a:pt x="211658" y="127000"/>
                  </a:moveTo>
                  <a:lnTo>
                    <a:pt x="192301" y="127000"/>
                  </a:lnTo>
                  <a:lnTo>
                    <a:pt x="191792" y="125730"/>
                  </a:lnTo>
                  <a:lnTo>
                    <a:pt x="212175" y="125730"/>
                  </a:lnTo>
                  <a:lnTo>
                    <a:pt x="211658" y="127000"/>
                  </a:lnTo>
                  <a:close/>
                </a:path>
                <a:path w="485140" h="387350">
                  <a:moveTo>
                    <a:pt x="243966" y="127000"/>
                  </a:moveTo>
                  <a:lnTo>
                    <a:pt x="224609" y="127000"/>
                  </a:lnTo>
                  <a:lnTo>
                    <a:pt x="224092" y="125730"/>
                  </a:lnTo>
                  <a:lnTo>
                    <a:pt x="244475" y="125730"/>
                  </a:lnTo>
                  <a:lnTo>
                    <a:pt x="243966" y="127000"/>
                  </a:lnTo>
                  <a:close/>
                </a:path>
                <a:path w="485140" h="387350">
                  <a:moveTo>
                    <a:pt x="176071" y="128270"/>
                  </a:moveTo>
                  <a:lnTo>
                    <a:pt x="164098" y="128270"/>
                  </a:lnTo>
                  <a:lnTo>
                    <a:pt x="161779" y="127000"/>
                  </a:lnTo>
                  <a:lnTo>
                    <a:pt x="178317" y="127000"/>
                  </a:lnTo>
                  <a:lnTo>
                    <a:pt x="176071" y="128270"/>
                  </a:lnTo>
                  <a:close/>
                </a:path>
                <a:path w="485140" h="387350">
                  <a:moveTo>
                    <a:pt x="207683" y="128270"/>
                  </a:moveTo>
                  <a:lnTo>
                    <a:pt x="196276" y="128270"/>
                  </a:lnTo>
                  <a:lnTo>
                    <a:pt x="193796" y="127000"/>
                  </a:lnTo>
                  <a:lnTo>
                    <a:pt x="210156" y="127000"/>
                  </a:lnTo>
                  <a:lnTo>
                    <a:pt x="207683" y="128270"/>
                  </a:lnTo>
                  <a:close/>
                </a:path>
                <a:path w="485140" h="387350">
                  <a:moveTo>
                    <a:pt x="239983" y="128270"/>
                  </a:moveTo>
                  <a:lnTo>
                    <a:pt x="228584" y="128270"/>
                  </a:lnTo>
                  <a:lnTo>
                    <a:pt x="226111" y="127000"/>
                  </a:lnTo>
                  <a:lnTo>
                    <a:pt x="242463" y="127000"/>
                  </a:lnTo>
                  <a:lnTo>
                    <a:pt x="239983" y="128270"/>
                  </a:lnTo>
                  <a:close/>
                </a:path>
                <a:path w="485140" h="387350">
                  <a:moveTo>
                    <a:pt x="273260" y="128270"/>
                  </a:moveTo>
                  <a:lnTo>
                    <a:pt x="260188" y="128270"/>
                  </a:lnTo>
                  <a:lnTo>
                    <a:pt x="257974" y="127000"/>
                  </a:lnTo>
                  <a:lnTo>
                    <a:pt x="274262" y="127000"/>
                  </a:lnTo>
                  <a:lnTo>
                    <a:pt x="273260" y="128270"/>
                  </a:lnTo>
                  <a:close/>
                </a:path>
                <a:path w="485140"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40"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grpSp>
      <p:sp>
        <p:nvSpPr>
          <p:cNvPr id="6" name="object 6"/>
          <p:cNvSpPr/>
          <p:nvPr/>
        </p:nvSpPr>
        <p:spPr>
          <a:xfrm>
            <a:off x="10582864" y="5698334"/>
            <a:ext cx="2874010" cy="723900"/>
          </a:xfrm>
          <a:custGeom>
            <a:avLst/>
            <a:gdLst/>
            <a:ahLst/>
            <a:cxnLst/>
            <a:rect l="l" t="t" r="r" b="b"/>
            <a:pathLst>
              <a:path w="2874009" h="723900">
                <a:moveTo>
                  <a:pt x="487560" y="723861"/>
                </a:moveTo>
                <a:lnTo>
                  <a:pt x="0" y="723861"/>
                </a:lnTo>
                <a:lnTo>
                  <a:pt x="775134" y="0"/>
                </a:lnTo>
                <a:lnTo>
                  <a:pt x="1262695" y="0"/>
                </a:lnTo>
                <a:lnTo>
                  <a:pt x="487560" y="723861"/>
                </a:lnTo>
                <a:close/>
              </a:path>
              <a:path w="2874009" h="723900">
                <a:moveTo>
                  <a:pt x="1294105" y="723861"/>
                </a:moveTo>
                <a:lnTo>
                  <a:pt x="806544" y="723861"/>
                </a:lnTo>
                <a:lnTo>
                  <a:pt x="1581679" y="0"/>
                </a:lnTo>
                <a:lnTo>
                  <a:pt x="2069240" y="0"/>
                </a:lnTo>
                <a:lnTo>
                  <a:pt x="1294105" y="723861"/>
                </a:lnTo>
                <a:close/>
              </a:path>
              <a:path w="2874009" h="723900">
                <a:moveTo>
                  <a:pt x="2100650" y="723861"/>
                </a:moveTo>
                <a:lnTo>
                  <a:pt x="1613089" y="723861"/>
                </a:lnTo>
                <a:lnTo>
                  <a:pt x="2388224" y="0"/>
                </a:lnTo>
                <a:lnTo>
                  <a:pt x="2873404" y="0"/>
                </a:lnTo>
                <a:lnTo>
                  <a:pt x="2873404" y="2223"/>
                </a:lnTo>
                <a:lnTo>
                  <a:pt x="2100650" y="723861"/>
                </a:lnTo>
                <a:close/>
              </a:path>
            </a:pathLst>
          </a:custGeom>
          <a:solidFill>
            <a:srgbClr val="FF6F01"/>
          </a:solidFill>
        </p:spPr>
        <p:txBody>
          <a:bodyPr wrap="square" lIns="0" tIns="0" rIns="0" bIns="0" rtlCol="0"/>
          <a:lstStyle/>
          <a:p>
            <a:endParaRPr/>
          </a:p>
        </p:txBody>
      </p:sp>
      <p:sp>
        <p:nvSpPr>
          <p:cNvPr id="7" name="object 7"/>
          <p:cNvSpPr/>
          <p:nvPr/>
        </p:nvSpPr>
        <p:spPr>
          <a:xfrm>
            <a:off x="0" y="11"/>
            <a:ext cx="1311275" cy="1266825"/>
          </a:xfrm>
          <a:custGeom>
            <a:avLst/>
            <a:gdLst/>
            <a:ahLst/>
            <a:cxnLst/>
            <a:rect l="l" t="t" r="r" b="b"/>
            <a:pathLst>
              <a:path w="1311275" h="1266825">
                <a:moveTo>
                  <a:pt x="241439" y="0"/>
                </a:moveTo>
                <a:lnTo>
                  <a:pt x="107137" y="0"/>
                </a:lnTo>
                <a:lnTo>
                  <a:pt x="0" y="107378"/>
                </a:lnTo>
                <a:lnTo>
                  <a:pt x="0" y="242011"/>
                </a:lnTo>
                <a:lnTo>
                  <a:pt x="241439" y="0"/>
                </a:lnTo>
                <a:close/>
              </a:path>
              <a:path w="1311275" h="1266825">
                <a:moveTo>
                  <a:pt x="510070" y="0"/>
                </a:moveTo>
                <a:lnTo>
                  <a:pt x="375754" y="0"/>
                </a:lnTo>
                <a:lnTo>
                  <a:pt x="0" y="376631"/>
                </a:lnTo>
                <a:lnTo>
                  <a:pt x="0" y="511263"/>
                </a:lnTo>
                <a:lnTo>
                  <a:pt x="510070" y="0"/>
                </a:lnTo>
                <a:close/>
              </a:path>
              <a:path w="1311275" h="1266825">
                <a:moveTo>
                  <a:pt x="778700" y="0"/>
                </a:moveTo>
                <a:lnTo>
                  <a:pt x="644385" y="0"/>
                </a:lnTo>
                <a:lnTo>
                  <a:pt x="0" y="645896"/>
                </a:lnTo>
                <a:lnTo>
                  <a:pt x="0" y="780516"/>
                </a:lnTo>
                <a:lnTo>
                  <a:pt x="778700" y="0"/>
                </a:lnTo>
                <a:close/>
              </a:path>
              <a:path w="1311275" h="1266825">
                <a:moveTo>
                  <a:pt x="1047330" y="0"/>
                </a:moveTo>
                <a:lnTo>
                  <a:pt x="913003" y="0"/>
                </a:lnTo>
                <a:lnTo>
                  <a:pt x="0" y="915149"/>
                </a:lnTo>
                <a:lnTo>
                  <a:pt x="0" y="1049782"/>
                </a:lnTo>
                <a:lnTo>
                  <a:pt x="1047330" y="0"/>
                </a:lnTo>
                <a:close/>
              </a:path>
              <a:path w="1311275" h="1266825">
                <a:moveTo>
                  <a:pt x="1311046" y="947293"/>
                </a:moveTo>
                <a:lnTo>
                  <a:pt x="992797" y="1266304"/>
                </a:lnTo>
                <a:lnTo>
                  <a:pt x="1127099" y="1266304"/>
                </a:lnTo>
                <a:lnTo>
                  <a:pt x="1311046" y="1081925"/>
                </a:lnTo>
                <a:lnTo>
                  <a:pt x="1311046" y="947293"/>
                </a:lnTo>
                <a:close/>
              </a:path>
              <a:path w="1311275" h="1266825">
                <a:moveTo>
                  <a:pt x="1311046" y="678040"/>
                </a:moveTo>
                <a:lnTo>
                  <a:pt x="724166" y="1266304"/>
                </a:lnTo>
                <a:lnTo>
                  <a:pt x="858469" y="1266304"/>
                </a:lnTo>
                <a:lnTo>
                  <a:pt x="1311046" y="812673"/>
                </a:lnTo>
                <a:lnTo>
                  <a:pt x="1311046" y="678040"/>
                </a:lnTo>
                <a:close/>
              </a:path>
              <a:path w="1311275" h="1266825">
                <a:moveTo>
                  <a:pt x="1311046" y="408787"/>
                </a:moveTo>
                <a:lnTo>
                  <a:pt x="455536" y="1266304"/>
                </a:lnTo>
                <a:lnTo>
                  <a:pt x="589864" y="1266304"/>
                </a:lnTo>
                <a:lnTo>
                  <a:pt x="1311046" y="543407"/>
                </a:lnTo>
                <a:lnTo>
                  <a:pt x="1311046" y="408787"/>
                </a:lnTo>
                <a:close/>
              </a:path>
              <a:path w="1311275" h="1266825">
                <a:moveTo>
                  <a:pt x="1311046" y="139522"/>
                </a:moveTo>
                <a:lnTo>
                  <a:pt x="186918" y="1266304"/>
                </a:lnTo>
                <a:lnTo>
                  <a:pt x="321233" y="1266304"/>
                </a:lnTo>
                <a:lnTo>
                  <a:pt x="1311046" y="274154"/>
                </a:lnTo>
                <a:lnTo>
                  <a:pt x="1311046" y="139522"/>
                </a:lnTo>
                <a:close/>
              </a:path>
              <a:path w="1311275" h="1266825">
                <a:moveTo>
                  <a:pt x="1311046" y="0"/>
                </a:moveTo>
                <a:lnTo>
                  <a:pt x="1181646" y="0"/>
                </a:lnTo>
                <a:lnTo>
                  <a:pt x="0" y="1184414"/>
                </a:lnTo>
                <a:lnTo>
                  <a:pt x="0" y="1266304"/>
                </a:lnTo>
                <a:lnTo>
                  <a:pt x="52603" y="1266304"/>
                </a:lnTo>
                <a:lnTo>
                  <a:pt x="1311046" y="4889"/>
                </a:lnTo>
                <a:lnTo>
                  <a:pt x="1311046" y="0"/>
                </a:lnTo>
                <a:close/>
              </a:path>
            </a:pathLst>
          </a:custGeom>
          <a:solidFill>
            <a:srgbClr val="FF6F01"/>
          </a:solidFill>
        </p:spPr>
        <p:txBody>
          <a:bodyPr wrap="square" lIns="0" tIns="0" rIns="0" bIns="0" rtlCol="0"/>
          <a:lstStyle/>
          <a:p>
            <a:endParaRPr/>
          </a:p>
        </p:txBody>
      </p:sp>
      <p:sp>
        <p:nvSpPr>
          <p:cNvPr id="8" name="object 8"/>
          <p:cNvSpPr/>
          <p:nvPr/>
        </p:nvSpPr>
        <p:spPr>
          <a:xfrm>
            <a:off x="15963042" y="6357032"/>
            <a:ext cx="539115" cy="421640"/>
          </a:xfrm>
          <a:custGeom>
            <a:avLst/>
            <a:gdLst/>
            <a:ahLst/>
            <a:cxnLst/>
            <a:rect l="l" t="t" r="r" b="b"/>
            <a:pathLst>
              <a:path w="539115" h="421640">
                <a:moveTo>
                  <a:pt x="539103" y="421174"/>
                </a:moveTo>
                <a:lnTo>
                  <a:pt x="303245" y="421174"/>
                </a:lnTo>
                <a:lnTo>
                  <a:pt x="303245" y="181966"/>
                </a:lnTo>
                <a:lnTo>
                  <a:pt x="326936" y="85308"/>
                </a:lnTo>
                <a:lnTo>
                  <a:pt x="379057" y="30337"/>
                </a:lnTo>
                <a:lnTo>
                  <a:pt x="431177" y="5690"/>
                </a:lnTo>
                <a:lnTo>
                  <a:pt x="454868" y="0"/>
                </a:lnTo>
                <a:lnTo>
                  <a:pt x="475113" y="47190"/>
                </a:lnTo>
                <a:lnTo>
                  <a:pt x="464373" y="49611"/>
                </a:lnTo>
                <a:lnTo>
                  <a:pt x="439732" y="58982"/>
                </a:lnTo>
                <a:lnTo>
                  <a:pt x="412561" y="78467"/>
                </a:lnTo>
                <a:lnTo>
                  <a:pt x="394229" y="111228"/>
                </a:lnTo>
                <a:lnTo>
                  <a:pt x="390644" y="139846"/>
                </a:lnTo>
                <a:lnTo>
                  <a:pt x="395916" y="163420"/>
                </a:lnTo>
                <a:lnTo>
                  <a:pt x="403719" y="179421"/>
                </a:lnTo>
                <a:lnTo>
                  <a:pt x="407725" y="185316"/>
                </a:lnTo>
                <a:lnTo>
                  <a:pt x="539103" y="185316"/>
                </a:lnTo>
                <a:lnTo>
                  <a:pt x="539103" y="421174"/>
                </a:lnTo>
                <a:close/>
              </a:path>
              <a:path w="539115" h="421640">
                <a:moveTo>
                  <a:pt x="235857" y="421174"/>
                </a:moveTo>
                <a:lnTo>
                  <a:pt x="0" y="421174"/>
                </a:lnTo>
                <a:lnTo>
                  <a:pt x="0" y="181966"/>
                </a:lnTo>
                <a:lnTo>
                  <a:pt x="23691" y="85308"/>
                </a:lnTo>
                <a:lnTo>
                  <a:pt x="75811" y="30337"/>
                </a:lnTo>
                <a:lnTo>
                  <a:pt x="127931" y="5690"/>
                </a:lnTo>
                <a:lnTo>
                  <a:pt x="151622" y="0"/>
                </a:lnTo>
                <a:lnTo>
                  <a:pt x="171820" y="47190"/>
                </a:lnTo>
                <a:lnTo>
                  <a:pt x="161080" y="49611"/>
                </a:lnTo>
                <a:lnTo>
                  <a:pt x="136445" y="58982"/>
                </a:lnTo>
                <a:lnTo>
                  <a:pt x="109287" y="78467"/>
                </a:lnTo>
                <a:lnTo>
                  <a:pt x="90983" y="111228"/>
                </a:lnTo>
                <a:lnTo>
                  <a:pt x="87390" y="139846"/>
                </a:lnTo>
                <a:lnTo>
                  <a:pt x="92646" y="163420"/>
                </a:lnTo>
                <a:lnTo>
                  <a:pt x="100432" y="179421"/>
                </a:lnTo>
                <a:lnTo>
                  <a:pt x="104432" y="185316"/>
                </a:lnTo>
                <a:lnTo>
                  <a:pt x="235857" y="185316"/>
                </a:lnTo>
                <a:lnTo>
                  <a:pt x="235857" y="421174"/>
                </a:lnTo>
                <a:close/>
              </a:path>
            </a:pathLst>
          </a:custGeom>
          <a:solidFill>
            <a:srgbClr val="FF6F01"/>
          </a:solidFill>
        </p:spPr>
        <p:txBody>
          <a:bodyPr wrap="square" lIns="0" tIns="0" rIns="0" bIns="0" rtlCol="0"/>
          <a:lstStyle/>
          <a:p>
            <a:endParaRPr/>
          </a:p>
        </p:txBody>
      </p:sp>
      <p:sp>
        <p:nvSpPr>
          <p:cNvPr id="9" name="object 9"/>
          <p:cNvSpPr txBox="1"/>
          <p:nvPr/>
        </p:nvSpPr>
        <p:spPr>
          <a:xfrm>
            <a:off x="14461332" y="381666"/>
            <a:ext cx="1426210" cy="269240"/>
          </a:xfrm>
          <a:prstGeom prst="rect">
            <a:avLst/>
          </a:prstGeom>
        </p:spPr>
        <p:txBody>
          <a:bodyPr vert="horz" wrap="square" lIns="0" tIns="12700" rIns="0" bIns="0" rtlCol="0">
            <a:spAutoFit/>
          </a:bodyPr>
          <a:lstStyle/>
          <a:p>
            <a:pPr marL="12700">
              <a:lnSpc>
                <a:spcPct val="100000"/>
              </a:lnSpc>
              <a:spcBef>
                <a:spcPts val="100"/>
              </a:spcBef>
              <a:tabLst>
                <a:tab pos="661670" algn="l"/>
              </a:tabLst>
            </a:pPr>
            <a:r>
              <a:rPr sz="1600" dirty="0">
                <a:solidFill>
                  <a:srgbClr val="FFFFFF"/>
                </a:solidFill>
                <a:latin typeface="Lucida Sans Unicode"/>
                <a:cs typeface="Lucida Sans Unicode"/>
              </a:rPr>
              <a:t>G</a:t>
            </a:r>
            <a:r>
              <a:rPr sz="1600" spc="-180" dirty="0">
                <a:solidFill>
                  <a:srgbClr val="FFFFFF"/>
                </a:solidFill>
                <a:latin typeface="Lucida Sans Unicode"/>
                <a:cs typeface="Lucida Sans Unicode"/>
              </a:rPr>
              <a:t> </a:t>
            </a:r>
            <a:r>
              <a:rPr sz="1600" spc="-155" dirty="0">
                <a:solidFill>
                  <a:srgbClr val="FFFFFF"/>
                </a:solidFill>
                <a:latin typeface="Lucida Sans Unicode"/>
                <a:cs typeface="Lucida Sans Unicode"/>
              </a:rPr>
              <a:t>Y</a:t>
            </a:r>
            <a:r>
              <a:rPr sz="1600" spc="-180" dirty="0">
                <a:solidFill>
                  <a:srgbClr val="FFFFFF"/>
                </a:solidFill>
                <a:latin typeface="Lucida Sans Unicode"/>
                <a:cs typeface="Lucida Sans Unicode"/>
              </a:rPr>
              <a:t> </a:t>
            </a:r>
            <a:r>
              <a:rPr sz="1600" dirty="0">
                <a:solidFill>
                  <a:srgbClr val="FFFFFF"/>
                </a:solidFill>
                <a:latin typeface="Lucida Sans Unicode"/>
                <a:cs typeface="Lucida Sans Unicode"/>
              </a:rPr>
              <a:t>M	</a:t>
            </a:r>
            <a:r>
              <a:rPr sz="1600" spc="50" dirty="0">
                <a:solidFill>
                  <a:srgbClr val="FFFFFF"/>
                </a:solidFill>
                <a:latin typeface="Lucida Sans Unicode"/>
                <a:cs typeface="Lucida Sans Unicode"/>
              </a:rPr>
              <a:t>P</a:t>
            </a:r>
            <a:r>
              <a:rPr sz="1600" spc="-180" dirty="0">
                <a:solidFill>
                  <a:srgbClr val="FFFFFF"/>
                </a:solidFill>
                <a:latin typeface="Lucida Sans Unicode"/>
                <a:cs typeface="Lucida Sans Unicode"/>
              </a:rPr>
              <a:t> </a:t>
            </a:r>
            <a:r>
              <a:rPr sz="1600" spc="-35" dirty="0">
                <a:solidFill>
                  <a:srgbClr val="FFFFFF"/>
                </a:solidFill>
                <a:latin typeface="Lucida Sans Unicode"/>
                <a:cs typeface="Lucida Sans Unicode"/>
              </a:rPr>
              <a:t>L</a:t>
            </a:r>
            <a:r>
              <a:rPr sz="1600" spc="-180" dirty="0">
                <a:solidFill>
                  <a:srgbClr val="FFFFFF"/>
                </a:solidFill>
                <a:latin typeface="Lucida Sans Unicode"/>
                <a:cs typeface="Lucida Sans Unicode"/>
              </a:rPr>
              <a:t> </a:t>
            </a:r>
            <a:r>
              <a:rPr sz="1600" spc="-145" dirty="0">
                <a:solidFill>
                  <a:srgbClr val="FFFFFF"/>
                </a:solidFill>
                <a:latin typeface="Lucida Sans Unicode"/>
                <a:cs typeface="Lucida Sans Unicode"/>
              </a:rPr>
              <a:t>A</a:t>
            </a:r>
            <a:r>
              <a:rPr sz="1600" spc="-180" dirty="0">
                <a:solidFill>
                  <a:srgbClr val="FFFFFF"/>
                </a:solidFill>
                <a:latin typeface="Lucida Sans Unicode"/>
                <a:cs typeface="Lucida Sans Unicode"/>
              </a:rPr>
              <a:t> </a:t>
            </a:r>
            <a:r>
              <a:rPr sz="1600" spc="-114" dirty="0">
                <a:solidFill>
                  <a:srgbClr val="FFFFFF"/>
                </a:solidFill>
                <a:latin typeface="Lucida Sans Unicode"/>
                <a:cs typeface="Lucida Sans Unicode"/>
              </a:rPr>
              <a:t>C</a:t>
            </a:r>
            <a:r>
              <a:rPr sz="1600" spc="-180" dirty="0">
                <a:solidFill>
                  <a:srgbClr val="FFFFFF"/>
                </a:solidFill>
                <a:latin typeface="Lucida Sans Unicode"/>
                <a:cs typeface="Lucida Sans Unicode"/>
              </a:rPr>
              <a:t> </a:t>
            </a:r>
            <a:r>
              <a:rPr sz="1600" spc="15" dirty="0">
                <a:solidFill>
                  <a:srgbClr val="FFFFFF"/>
                </a:solidFill>
                <a:latin typeface="Lucida Sans Unicode"/>
                <a:cs typeface="Lucida Sans Unicode"/>
              </a:rPr>
              <a:t>E</a:t>
            </a:r>
            <a:endParaRPr sz="1600">
              <a:latin typeface="Lucida Sans Unicode"/>
              <a:cs typeface="Lucida Sans Unicode"/>
            </a:endParaRPr>
          </a:p>
        </p:txBody>
      </p:sp>
      <p:sp>
        <p:nvSpPr>
          <p:cNvPr id="10" name="object 10"/>
          <p:cNvSpPr txBox="1">
            <a:spLocks noGrp="1"/>
          </p:cNvSpPr>
          <p:nvPr>
            <p:ph type="title"/>
          </p:nvPr>
        </p:nvSpPr>
        <p:spPr>
          <a:xfrm>
            <a:off x="1311275" y="1266836"/>
            <a:ext cx="8161803" cy="1141274"/>
          </a:xfrm>
          <a:prstGeom prst="rect">
            <a:avLst/>
          </a:prstGeom>
        </p:spPr>
        <p:txBody>
          <a:bodyPr vert="horz" wrap="square" lIns="0" tIns="12065" rIns="0" bIns="0" rtlCol="0">
            <a:spAutoFit/>
          </a:bodyPr>
          <a:lstStyle/>
          <a:p>
            <a:pPr marL="12700" marR="5080">
              <a:lnSpc>
                <a:spcPct val="106300"/>
              </a:lnSpc>
              <a:spcBef>
                <a:spcPts val="95"/>
              </a:spcBef>
            </a:pPr>
            <a:r>
              <a:rPr lang="en-IN" sz="3200" spc="-150" dirty="0">
                <a:solidFill>
                  <a:srgbClr val="FFFFFF"/>
                </a:solidFill>
              </a:rPr>
              <a:t>USER AUTHENTICATION AND  REGISTRATION</a:t>
            </a:r>
            <a:br>
              <a:rPr lang="en-IN" sz="4000" spc="-150" dirty="0"/>
            </a:br>
            <a:endParaRPr lang="en-IN" sz="4000" spc="-150" dirty="0"/>
          </a:p>
        </p:txBody>
      </p:sp>
      <p:sp>
        <p:nvSpPr>
          <p:cNvPr id="12" name="object 12"/>
          <p:cNvSpPr txBox="1"/>
          <p:nvPr/>
        </p:nvSpPr>
        <p:spPr>
          <a:xfrm>
            <a:off x="14169128" y="7077661"/>
            <a:ext cx="3103245" cy="1716405"/>
          </a:xfrm>
          <a:prstGeom prst="rect">
            <a:avLst/>
          </a:prstGeom>
        </p:spPr>
        <p:txBody>
          <a:bodyPr vert="horz" wrap="square" lIns="0" tIns="12065" rIns="0" bIns="0" rtlCol="0">
            <a:spAutoFit/>
          </a:bodyPr>
          <a:lstStyle/>
          <a:p>
            <a:pPr marL="12700" marR="5080" indent="73660" algn="r">
              <a:lnSpc>
                <a:spcPct val="117400"/>
              </a:lnSpc>
              <a:spcBef>
                <a:spcPts val="95"/>
              </a:spcBef>
            </a:pPr>
            <a:r>
              <a:rPr sz="3150" b="1" i="1" dirty="0">
                <a:solidFill>
                  <a:srgbClr val="FFFFFF"/>
                </a:solidFill>
                <a:latin typeface="Trebuchet MS"/>
                <a:cs typeface="Trebuchet MS"/>
              </a:rPr>
              <a:t>GYM</a:t>
            </a:r>
            <a:r>
              <a:rPr sz="3150" b="1" i="1" spc="-165" dirty="0">
                <a:solidFill>
                  <a:srgbClr val="FFFFFF"/>
                </a:solidFill>
                <a:latin typeface="Trebuchet MS"/>
                <a:cs typeface="Trebuchet MS"/>
              </a:rPr>
              <a:t> </a:t>
            </a:r>
            <a:r>
              <a:rPr sz="3150" b="1" i="1" spc="-10" dirty="0">
                <a:solidFill>
                  <a:srgbClr val="FFFFFF"/>
                </a:solidFill>
                <a:latin typeface="Trebuchet MS"/>
                <a:cs typeface="Trebuchet MS"/>
              </a:rPr>
              <a:t>place</a:t>
            </a:r>
            <a:r>
              <a:rPr sz="3150" b="1" i="1" spc="-165" dirty="0">
                <a:solidFill>
                  <a:srgbClr val="FFFFFF"/>
                </a:solidFill>
                <a:latin typeface="Trebuchet MS"/>
                <a:cs typeface="Trebuchet MS"/>
              </a:rPr>
              <a:t> </a:t>
            </a:r>
            <a:r>
              <a:rPr sz="3150" b="1" i="1" spc="55" dirty="0">
                <a:solidFill>
                  <a:srgbClr val="FFFFFF"/>
                </a:solidFill>
                <a:latin typeface="Trebuchet MS"/>
                <a:cs typeface="Trebuchet MS"/>
              </a:rPr>
              <a:t>aims </a:t>
            </a:r>
            <a:r>
              <a:rPr sz="3150" b="1" i="1" spc="-935" dirty="0">
                <a:solidFill>
                  <a:srgbClr val="FFFFFF"/>
                </a:solidFill>
                <a:latin typeface="Trebuchet MS"/>
                <a:cs typeface="Trebuchet MS"/>
              </a:rPr>
              <a:t> </a:t>
            </a:r>
            <a:r>
              <a:rPr sz="3150" b="1" i="1" spc="-15" dirty="0">
                <a:solidFill>
                  <a:srgbClr val="FFFFFF"/>
                </a:solidFill>
                <a:latin typeface="Trebuchet MS"/>
                <a:cs typeface="Trebuchet MS"/>
              </a:rPr>
              <a:t>to</a:t>
            </a:r>
            <a:r>
              <a:rPr sz="3150" b="1" i="1" spc="-150" dirty="0">
                <a:solidFill>
                  <a:srgbClr val="FFFFFF"/>
                </a:solidFill>
                <a:latin typeface="Trebuchet MS"/>
                <a:cs typeface="Trebuchet MS"/>
              </a:rPr>
              <a:t> </a:t>
            </a:r>
            <a:r>
              <a:rPr sz="3150" b="1" i="1" spc="-20" dirty="0">
                <a:solidFill>
                  <a:srgbClr val="FFFFFF"/>
                </a:solidFill>
                <a:latin typeface="Trebuchet MS"/>
                <a:cs typeface="Trebuchet MS"/>
              </a:rPr>
              <a:t>train</a:t>
            </a:r>
            <a:r>
              <a:rPr sz="3150" b="1" i="1" spc="-150" dirty="0">
                <a:solidFill>
                  <a:srgbClr val="FFFFFF"/>
                </a:solidFill>
                <a:latin typeface="Trebuchet MS"/>
                <a:cs typeface="Trebuchet MS"/>
              </a:rPr>
              <a:t> </a:t>
            </a:r>
            <a:r>
              <a:rPr sz="3150" b="1" i="1" spc="60" dirty="0">
                <a:solidFill>
                  <a:srgbClr val="FFFFFF"/>
                </a:solidFill>
                <a:latin typeface="Trebuchet MS"/>
                <a:cs typeface="Trebuchet MS"/>
              </a:rPr>
              <a:t>muscles </a:t>
            </a:r>
            <a:r>
              <a:rPr sz="3150" b="1" i="1" spc="-935" dirty="0">
                <a:solidFill>
                  <a:srgbClr val="FFFFFF"/>
                </a:solidFill>
                <a:latin typeface="Trebuchet MS"/>
                <a:cs typeface="Trebuchet MS"/>
              </a:rPr>
              <a:t> </a:t>
            </a:r>
            <a:r>
              <a:rPr sz="3150" b="1" i="1" spc="55" dirty="0">
                <a:solidFill>
                  <a:srgbClr val="FFFFFF"/>
                </a:solidFill>
                <a:latin typeface="Trebuchet MS"/>
                <a:cs typeface="Trebuchet MS"/>
              </a:rPr>
              <a:t>and</a:t>
            </a:r>
            <a:r>
              <a:rPr sz="3150" b="1" i="1" spc="-135" dirty="0">
                <a:solidFill>
                  <a:srgbClr val="FFFFFF"/>
                </a:solidFill>
                <a:latin typeface="Trebuchet MS"/>
                <a:cs typeface="Trebuchet MS"/>
              </a:rPr>
              <a:t> </a:t>
            </a:r>
            <a:r>
              <a:rPr sz="3150" b="1" i="1" spc="40" dirty="0">
                <a:solidFill>
                  <a:srgbClr val="FFFFFF"/>
                </a:solidFill>
                <a:latin typeface="Trebuchet MS"/>
                <a:cs typeface="Trebuchet MS"/>
              </a:rPr>
              <a:t>stamina</a:t>
            </a:r>
            <a:endParaRPr sz="3150">
              <a:latin typeface="Trebuchet MS"/>
              <a:cs typeface="Trebuchet MS"/>
            </a:endParaRPr>
          </a:p>
        </p:txBody>
      </p:sp>
      <p:sp>
        <p:nvSpPr>
          <p:cNvPr id="13" name="object 13"/>
          <p:cNvSpPr/>
          <p:nvPr/>
        </p:nvSpPr>
        <p:spPr>
          <a:xfrm>
            <a:off x="16716914" y="6357242"/>
            <a:ext cx="539115" cy="421640"/>
          </a:xfrm>
          <a:custGeom>
            <a:avLst/>
            <a:gdLst/>
            <a:ahLst/>
            <a:cxnLst/>
            <a:rect l="l" t="t" r="r" b="b"/>
            <a:pathLst>
              <a:path w="539115" h="421640">
                <a:moveTo>
                  <a:pt x="0" y="0"/>
                </a:moveTo>
                <a:lnTo>
                  <a:pt x="235857" y="0"/>
                </a:lnTo>
                <a:lnTo>
                  <a:pt x="235857" y="239208"/>
                </a:lnTo>
                <a:lnTo>
                  <a:pt x="212166" y="335866"/>
                </a:lnTo>
                <a:lnTo>
                  <a:pt x="160046" y="390837"/>
                </a:lnTo>
                <a:lnTo>
                  <a:pt x="107926" y="415484"/>
                </a:lnTo>
                <a:lnTo>
                  <a:pt x="84234" y="421174"/>
                </a:lnTo>
                <a:lnTo>
                  <a:pt x="63989" y="373984"/>
                </a:lnTo>
                <a:lnTo>
                  <a:pt x="74730" y="371563"/>
                </a:lnTo>
                <a:lnTo>
                  <a:pt x="99370" y="362192"/>
                </a:lnTo>
                <a:lnTo>
                  <a:pt x="126542" y="342707"/>
                </a:lnTo>
                <a:lnTo>
                  <a:pt x="144874" y="309946"/>
                </a:lnTo>
                <a:lnTo>
                  <a:pt x="148459" y="281328"/>
                </a:lnTo>
                <a:lnTo>
                  <a:pt x="143187" y="257754"/>
                </a:lnTo>
                <a:lnTo>
                  <a:pt x="135384" y="241753"/>
                </a:lnTo>
                <a:lnTo>
                  <a:pt x="131377" y="235857"/>
                </a:lnTo>
                <a:lnTo>
                  <a:pt x="0" y="235857"/>
                </a:lnTo>
                <a:lnTo>
                  <a:pt x="0" y="0"/>
                </a:lnTo>
                <a:close/>
              </a:path>
              <a:path w="539115" h="421640">
                <a:moveTo>
                  <a:pt x="303245" y="0"/>
                </a:moveTo>
                <a:lnTo>
                  <a:pt x="539103" y="0"/>
                </a:lnTo>
                <a:lnTo>
                  <a:pt x="539103" y="239208"/>
                </a:lnTo>
                <a:lnTo>
                  <a:pt x="515412" y="335866"/>
                </a:lnTo>
                <a:lnTo>
                  <a:pt x="463292" y="390837"/>
                </a:lnTo>
                <a:lnTo>
                  <a:pt x="411171" y="415484"/>
                </a:lnTo>
                <a:lnTo>
                  <a:pt x="387480" y="421174"/>
                </a:lnTo>
                <a:lnTo>
                  <a:pt x="367283" y="373984"/>
                </a:lnTo>
                <a:lnTo>
                  <a:pt x="378023" y="371563"/>
                </a:lnTo>
                <a:lnTo>
                  <a:pt x="402658" y="362192"/>
                </a:lnTo>
                <a:lnTo>
                  <a:pt x="429815" y="342707"/>
                </a:lnTo>
                <a:lnTo>
                  <a:pt x="448120" y="309946"/>
                </a:lnTo>
                <a:lnTo>
                  <a:pt x="451713" y="281328"/>
                </a:lnTo>
                <a:lnTo>
                  <a:pt x="446457" y="257754"/>
                </a:lnTo>
                <a:lnTo>
                  <a:pt x="438670" y="241753"/>
                </a:lnTo>
                <a:lnTo>
                  <a:pt x="434671" y="235857"/>
                </a:lnTo>
                <a:lnTo>
                  <a:pt x="303245" y="235857"/>
                </a:lnTo>
                <a:lnTo>
                  <a:pt x="303245" y="0"/>
                </a:lnTo>
                <a:close/>
              </a:path>
            </a:pathLst>
          </a:custGeom>
          <a:solidFill>
            <a:srgbClr val="FF6F01"/>
          </a:solidFill>
        </p:spPr>
        <p:txBody>
          <a:bodyPr wrap="square" lIns="0" tIns="0" rIns="0" bIns="0" rtlCol="0"/>
          <a:lstStyle/>
          <a:p>
            <a:endParaRPr/>
          </a:p>
        </p:txBody>
      </p:sp>
      <p:sp>
        <p:nvSpPr>
          <p:cNvPr id="19" name="TextBox 18">
            <a:extLst>
              <a:ext uri="{FF2B5EF4-FFF2-40B4-BE49-F238E27FC236}">
                <a16:creationId xmlns:a16="http://schemas.microsoft.com/office/drawing/2014/main" id="{76FD9D80-6BFB-AA31-554F-3A12C2611D9B}"/>
              </a:ext>
            </a:extLst>
          </p:cNvPr>
          <p:cNvSpPr txBox="1"/>
          <p:nvPr/>
        </p:nvSpPr>
        <p:spPr>
          <a:xfrm>
            <a:off x="1311275" y="2019300"/>
            <a:ext cx="15190882" cy="3046988"/>
          </a:xfrm>
          <a:prstGeom prst="rect">
            <a:avLst/>
          </a:prstGeom>
          <a:noFill/>
        </p:spPr>
        <p:txBody>
          <a:bodyPr wrap="square" rtlCol="0">
            <a:spAutoFit/>
          </a:bodyPr>
          <a:lstStyle/>
          <a:p>
            <a:r>
              <a:rPr lang="en-US" sz="3200" dirty="0">
                <a:solidFill>
                  <a:schemeClr val="bg1"/>
                </a:solidFill>
              </a:rPr>
              <a:t>User authentication and registration involve  implementing functionality for new users to create  accounts, developing a login mechanism for accessing  these accounts, and integrating features for email  verification and password reset to ensure security and  user convenience.</a:t>
            </a:r>
          </a:p>
          <a:p>
            <a:endParaRPr lang="en-US" sz="3200" dirty="0">
              <a:solidFill>
                <a:schemeClr val="bg1"/>
              </a:solidFill>
            </a:endParaRPr>
          </a:p>
          <a:p>
            <a:endParaRPr lang="en-US" sz="32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1028700"/>
            <a:ext cx="8229599" cy="8229599"/>
          </a:xfrm>
          <a:prstGeom prst="rect">
            <a:avLst/>
          </a:prstGeom>
        </p:spPr>
      </p:pic>
      <p:grpSp>
        <p:nvGrpSpPr>
          <p:cNvPr id="3" name="object 3"/>
          <p:cNvGrpSpPr/>
          <p:nvPr/>
        </p:nvGrpSpPr>
        <p:grpSpPr>
          <a:xfrm>
            <a:off x="16230600" y="0"/>
            <a:ext cx="1028700" cy="1028700"/>
            <a:chOff x="16230600" y="0"/>
            <a:chExt cx="1028700" cy="1028700"/>
          </a:xfrm>
        </p:grpSpPr>
        <p:sp>
          <p:nvSpPr>
            <p:cNvPr id="4" name="object 4"/>
            <p:cNvSpPr/>
            <p:nvPr/>
          </p:nvSpPr>
          <p:spPr>
            <a:xfrm>
              <a:off x="16230600" y="0"/>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5" name="object 5"/>
            <p:cNvSpPr/>
            <p:nvPr/>
          </p:nvSpPr>
          <p:spPr>
            <a:xfrm>
              <a:off x="16502511" y="320428"/>
              <a:ext cx="485140" cy="387350"/>
            </a:xfrm>
            <a:custGeom>
              <a:avLst/>
              <a:gdLst/>
              <a:ahLst/>
              <a:cxnLst/>
              <a:rect l="l" t="t" r="r" b="b"/>
              <a:pathLst>
                <a:path w="485140"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40"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40"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40"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40"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40" h="387350">
                  <a:moveTo>
                    <a:pt x="218129" y="38100"/>
                  </a:moveTo>
                  <a:lnTo>
                    <a:pt x="185814" y="38100"/>
                  </a:lnTo>
                  <a:lnTo>
                    <a:pt x="190112" y="34290"/>
                  </a:lnTo>
                  <a:lnTo>
                    <a:pt x="195743" y="31750"/>
                  </a:lnTo>
                  <a:lnTo>
                    <a:pt x="208200" y="31750"/>
                  </a:lnTo>
                  <a:lnTo>
                    <a:pt x="213831" y="34290"/>
                  </a:lnTo>
                  <a:lnTo>
                    <a:pt x="218129" y="38100"/>
                  </a:lnTo>
                  <a:close/>
                </a:path>
                <a:path w="485140" h="387350">
                  <a:moveTo>
                    <a:pt x="250445" y="38100"/>
                  </a:moveTo>
                  <a:lnTo>
                    <a:pt x="218129" y="38100"/>
                  </a:lnTo>
                  <a:lnTo>
                    <a:pt x="222427" y="34290"/>
                  </a:lnTo>
                  <a:lnTo>
                    <a:pt x="228058" y="31750"/>
                  </a:lnTo>
                  <a:lnTo>
                    <a:pt x="240516" y="31750"/>
                  </a:lnTo>
                  <a:lnTo>
                    <a:pt x="246147" y="34290"/>
                  </a:lnTo>
                  <a:lnTo>
                    <a:pt x="250445" y="38100"/>
                  </a:lnTo>
                  <a:close/>
                </a:path>
                <a:path w="485140"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40"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40"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40"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40"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40"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40" h="387350">
                  <a:moveTo>
                    <a:pt x="56552" y="176530"/>
                  </a:moveTo>
                  <a:lnTo>
                    <a:pt x="40394" y="176530"/>
                  </a:lnTo>
                  <a:lnTo>
                    <a:pt x="40394" y="80010"/>
                  </a:lnTo>
                  <a:lnTo>
                    <a:pt x="56552" y="80010"/>
                  </a:lnTo>
                  <a:lnTo>
                    <a:pt x="56552" y="176530"/>
                  </a:lnTo>
                  <a:close/>
                </a:path>
                <a:path w="485140"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40"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40" h="387350">
                  <a:moveTo>
                    <a:pt x="379707" y="152400"/>
                  </a:moveTo>
                  <a:lnTo>
                    <a:pt x="363549" y="152400"/>
                  </a:lnTo>
                  <a:lnTo>
                    <a:pt x="363549" y="104140"/>
                  </a:lnTo>
                  <a:lnTo>
                    <a:pt x="379707" y="104140"/>
                  </a:lnTo>
                  <a:lnTo>
                    <a:pt x="379707" y="152400"/>
                  </a:lnTo>
                  <a:close/>
                </a:path>
                <a:path w="485140"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40" h="387350">
                  <a:moveTo>
                    <a:pt x="217661" y="123190"/>
                  </a:moveTo>
                  <a:lnTo>
                    <a:pt x="186291" y="123190"/>
                  </a:lnTo>
                  <a:lnTo>
                    <a:pt x="185822" y="121920"/>
                  </a:lnTo>
                  <a:lnTo>
                    <a:pt x="218129" y="121920"/>
                  </a:lnTo>
                  <a:lnTo>
                    <a:pt x="217661" y="123190"/>
                  </a:lnTo>
                  <a:close/>
                </a:path>
                <a:path w="485140" h="387350">
                  <a:moveTo>
                    <a:pt x="249968" y="123190"/>
                  </a:moveTo>
                  <a:lnTo>
                    <a:pt x="218598" y="123190"/>
                  </a:lnTo>
                  <a:lnTo>
                    <a:pt x="218129" y="121920"/>
                  </a:lnTo>
                  <a:lnTo>
                    <a:pt x="250437" y="121920"/>
                  </a:lnTo>
                  <a:lnTo>
                    <a:pt x="249968" y="123190"/>
                  </a:lnTo>
                  <a:close/>
                </a:path>
                <a:path w="485140"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40"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40" h="387350">
                  <a:moveTo>
                    <a:pt x="248409" y="124460"/>
                  </a:moveTo>
                  <a:lnTo>
                    <a:pt x="220149" y="124460"/>
                  </a:lnTo>
                  <a:lnTo>
                    <a:pt x="219139" y="123190"/>
                  </a:lnTo>
                  <a:lnTo>
                    <a:pt x="249419" y="123190"/>
                  </a:lnTo>
                  <a:lnTo>
                    <a:pt x="248409" y="124460"/>
                  </a:lnTo>
                  <a:close/>
                </a:path>
                <a:path w="485140" h="387350">
                  <a:moveTo>
                    <a:pt x="246640" y="125730"/>
                  </a:moveTo>
                  <a:lnTo>
                    <a:pt x="221927" y="125730"/>
                  </a:lnTo>
                  <a:lnTo>
                    <a:pt x="220634" y="124460"/>
                  </a:lnTo>
                  <a:lnTo>
                    <a:pt x="247932" y="124460"/>
                  </a:lnTo>
                  <a:lnTo>
                    <a:pt x="246640" y="125730"/>
                  </a:lnTo>
                  <a:close/>
                </a:path>
                <a:path w="485140" h="387350">
                  <a:moveTo>
                    <a:pt x="211658" y="127000"/>
                  </a:moveTo>
                  <a:lnTo>
                    <a:pt x="192301" y="127000"/>
                  </a:lnTo>
                  <a:lnTo>
                    <a:pt x="191792" y="125730"/>
                  </a:lnTo>
                  <a:lnTo>
                    <a:pt x="212175" y="125730"/>
                  </a:lnTo>
                  <a:lnTo>
                    <a:pt x="211658" y="127000"/>
                  </a:lnTo>
                  <a:close/>
                </a:path>
                <a:path w="485140" h="387350">
                  <a:moveTo>
                    <a:pt x="243966" y="127000"/>
                  </a:moveTo>
                  <a:lnTo>
                    <a:pt x="224609" y="127000"/>
                  </a:lnTo>
                  <a:lnTo>
                    <a:pt x="224092" y="125730"/>
                  </a:lnTo>
                  <a:lnTo>
                    <a:pt x="244475" y="125730"/>
                  </a:lnTo>
                  <a:lnTo>
                    <a:pt x="243966" y="127000"/>
                  </a:lnTo>
                  <a:close/>
                </a:path>
                <a:path w="485140" h="387350">
                  <a:moveTo>
                    <a:pt x="176071" y="128270"/>
                  </a:moveTo>
                  <a:lnTo>
                    <a:pt x="164098" y="128270"/>
                  </a:lnTo>
                  <a:lnTo>
                    <a:pt x="161779" y="127000"/>
                  </a:lnTo>
                  <a:lnTo>
                    <a:pt x="178317" y="127000"/>
                  </a:lnTo>
                  <a:lnTo>
                    <a:pt x="176071" y="128270"/>
                  </a:lnTo>
                  <a:close/>
                </a:path>
                <a:path w="485140" h="387350">
                  <a:moveTo>
                    <a:pt x="207683" y="128270"/>
                  </a:moveTo>
                  <a:lnTo>
                    <a:pt x="196276" y="128270"/>
                  </a:lnTo>
                  <a:lnTo>
                    <a:pt x="193796" y="127000"/>
                  </a:lnTo>
                  <a:lnTo>
                    <a:pt x="210156" y="127000"/>
                  </a:lnTo>
                  <a:lnTo>
                    <a:pt x="207683" y="128270"/>
                  </a:lnTo>
                  <a:close/>
                </a:path>
                <a:path w="485140" h="387350">
                  <a:moveTo>
                    <a:pt x="239983" y="128270"/>
                  </a:moveTo>
                  <a:lnTo>
                    <a:pt x="228584" y="128270"/>
                  </a:lnTo>
                  <a:lnTo>
                    <a:pt x="226111" y="127000"/>
                  </a:lnTo>
                  <a:lnTo>
                    <a:pt x="242463" y="127000"/>
                  </a:lnTo>
                  <a:lnTo>
                    <a:pt x="239983" y="128270"/>
                  </a:lnTo>
                  <a:close/>
                </a:path>
                <a:path w="485140" h="387350">
                  <a:moveTo>
                    <a:pt x="273260" y="128270"/>
                  </a:moveTo>
                  <a:lnTo>
                    <a:pt x="260188" y="128270"/>
                  </a:lnTo>
                  <a:lnTo>
                    <a:pt x="257974" y="127000"/>
                  </a:lnTo>
                  <a:lnTo>
                    <a:pt x="274262" y="127000"/>
                  </a:lnTo>
                  <a:lnTo>
                    <a:pt x="273260" y="128270"/>
                  </a:lnTo>
                  <a:close/>
                </a:path>
                <a:path w="485140"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40"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grpSp>
      <p:sp>
        <p:nvSpPr>
          <p:cNvPr id="6" name="object 6"/>
          <p:cNvSpPr txBox="1"/>
          <p:nvPr/>
        </p:nvSpPr>
        <p:spPr>
          <a:xfrm>
            <a:off x="14461332" y="381666"/>
            <a:ext cx="1426210" cy="269240"/>
          </a:xfrm>
          <a:prstGeom prst="rect">
            <a:avLst/>
          </a:prstGeom>
        </p:spPr>
        <p:txBody>
          <a:bodyPr vert="horz" wrap="square" lIns="0" tIns="12700" rIns="0" bIns="0" rtlCol="0">
            <a:spAutoFit/>
          </a:bodyPr>
          <a:lstStyle/>
          <a:p>
            <a:pPr marL="12700">
              <a:lnSpc>
                <a:spcPct val="100000"/>
              </a:lnSpc>
              <a:spcBef>
                <a:spcPts val="100"/>
              </a:spcBef>
              <a:tabLst>
                <a:tab pos="661670" algn="l"/>
              </a:tabLst>
            </a:pPr>
            <a:r>
              <a:rPr sz="1600" spc="75" dirty="0">
                <a:solidFill>
                  <a:srgbClr val="FFFFFF"/>
                </a:solidFill>
                <a:latin typeface="Trebuchet MS"/>
                <a:cs typeface="Trebuchet MS"/>
              </a:rPr>
              <a:t>G</a:t>
            </a:r>
            <a:r>
              <a:rPr sz="1600" spc="-155" dirty="0">
                <a:solidFill>
                  <a:srgbClr val="FFFFFF"/>
                </a:solidFill>
                <a:latin typeface="Trebuchet MS"/>
                <a:cs typeface="Trebuchet MS"/>
              </a:rPr>
              <a:t> </a:t>
            </a:r>
            <a:r>
              <a:rPr sz="1600" spc="-70" dirty="0">
                <a:solidFill>
                  <a:srgbClr val="FFFFFF"/>
                </a:solidFill>
                <a:latin typeface="Trebuchet MS"/>
                <a:cs typeface="Trebuchet MS"/>
              </a:rPr>
              <a:t>Y</a:t>
            </a:r>
            <a:r>
              <a:rPr sz="1600" spc="-155" dirty="0">
                <a:solidFill>
                  <a:srgbClr val="FFFFFF"/>
                </a:solidFill>
                <a:latin typeface="Trebuchet MS"/>
                <a:cs typeface="Trebuchet MS"/>
              </a:rPr>
              <a:t> </a:t>
            </a:r>
            <a:r>
              <a:rPr sz="1600" spc="245" dirty="0">
                <a:solidFill>
                  <a:srgbClr val="FFFFFF"/>
                </a:solidFill>
                <a:latin typeface="Trebuchet MS"/>
                <a:cs typeface="Trebuchet MS"/>
              </a:rPr>
              <a:t>M</a:t>
            </a:r>
            <a:r>
              <a:rPr sz="1600" dirty="0">
                <a:solidFill>
                  <a:srgbClr val="FFFFFF"/>
                </a:solidFill>
                <a:latin typeface="Trebuchet MS"/>
                <a:cs typeface="Trebuchet MS"/>
              </a:rPr>
              <a:t>	</a:t>
            </a:r>
            <a:r>
              <a:rPr sz="1600" spc="40" dirty="0">
                <a:solidFill>
                  <a:srgbClr val="FFFFFF"/>
                </a:solidFill>
                <a:latin typeface="Trebuchet MS"/>
                <a:cs typeface="Trebuchet MS"/>
              </a:rPr>
              <a:t>P</a:t>
            </a:r>
            <a:r>
              <a:rPr sz="1600" spc="-155" dirty="0">
                <a:solidFill>
                  <a:srgbClr val="FFFFFF"/>
                </a:solidFill>
                <a:latin typeface="Trebuchet MS"/>
                <a:cs typeface="Trebuchet MS"/>
              </a:rPr>
              <a:t> </a:t>
            </a:r>
            <a:r>
              <a:rPr sz="1600" spc="10" dirty="0">
                <a:solidFill>
                  <a:srgbClr val="FFFFFF"/>
                </a:solidFill>
                <a:latin typeface="Trebuchet MS"/>
                <a:cs typeface="Trebuchet MS"/>
              </a:rPr>
              <a:t>L</a:t>
            </a:r>
            <a:r>
              <a:rPr sz="1600" spc="-155" dirty="0">
                <a:solidFill>
                  <a:srgbClr val="FFFFFF"/>
                </a:solidFill>
                <a:latin typeface="Trebuchet MS"/>
                <a:cs typeface="Trebuchet MS"/>
              </a:rPr>
              <a:t> </a:t>
            </a:r>
            <a:r>
              <a:rPr sz="1600" spc="15" dirty="0">
                <a:solidFill>
                  <a:srgbClr val="FFFFFF"/>
                </a:solidFill>
                <a:latin typeface="Trebuchet MS"/>
                <a:cs typeface="Trebuchet MS"/>
              </a:rPr>
              <a:t>A</a:t>
            </a:r>
            <a:r>
              <a:rPr sz="1600" spc="-155" dirty="0">
                <a:solidFill>
                  <a:srgbClr val="FFFFFF"/>
                </a:solidFill>
                <a:latin typeface="Trebuchet MS"/>
                <a:cs typeface="Trebuchet MS"/>
              </a:rPr>
              <a:t> </a:t>
            </a:r>
            <a:r>
              <a:rPr sz="1600" spc="35" dirty="0">
                <a:solidFill>
                  <a:srgbClr val="FFFFFF"/>
                </a:solidFill>
                <a:latin typeface="Trebuchet MS"/>
                <a:cs typeface="Trebuchet MS"/>
              </a:rPr>
              <a:t>C</a:t>
            </a:r>
            <a:r>
              <a:rPr sz="1600" spc="-155" dirty="0">
                <a:solidFill>
                  <a:srgbClr val="FFFFFF"/>
                </a:solidFill>
                <a:latin typeface="Trebuchet MS"/>
                <a:cs typeface="Trebuchet MS"/>
              </a:rPr>
              <a:t> </a:t>
            </a:r>
            <a:r>
              <a:rPr sz="1600" spc="25" dirty="0">
                <a:solidFill>
                  <a:srgbClr val="FFFFFF"/>
                </a:solidFill>
                <a:latin typeface="Trebuchet MS"/>
                <a:cs typeface="Trebuchet MS"/>
              </a:rPr>
              <a:t>E</a:t>
            </a:r>
            <a:endParaRPr sz="1600">
              <a:latin typeface="Trebuchet MS"/>
              <a:cs typeface="Trebuchet MS"/>
            </a:endParaRPr>
          </a:p>
        </p:txBody>
      </p:sp>
      <p:sp>
        <p:nvSpPr>
          <p:cNvPr id="7" name="object 7"/>
          <p:cNvSpPr/>
          <p:nvPr/>
        </p:nvSpPr>
        <p:spPr>
          <a:xfrm>
            <a:off x="5927949" y="4416587"/>
            <a:ext cx="2874010" cy="723900"/>
          </a:xfrm>
          <a:custGeom>
            <a:avLst/>
            <a:gdLst/>
            <a:ahLst/>
            <a:cxnLst/>
            <a:rect l="l" t="t" r="r" b="b"/>
            <a:pathLst>
              <a:path w="2874009" h="723900">
                <a:moveTo>
                  <a:pt x="487560" y="723861"/>
                </a:moveTo>
                <a:lnTo>
                  <a:pt x="0" y="723861"/>
                </a:lnTo>
                <a:lnTo>
                  <a:pt x="775134" y="0"/>
                </a:lnTo>
                <a:lnTo>
                  <a:pt x="1262695" y="0"/>
                </a:lnTo>
                <a:lnTo>
                  <a:pt x="487560" y="723861"/>
                </a:lnTo>
                <a:close/>
              </a:path>
              <a:path w="2874009" h="723900">
                <a:moveTo>
                  <a:pt x="1294105" y="723861"/>
                </a:moveTo>
                <a:lnTo>
                  <a:pt x="806544" y="723861"/>
                </a:lnTo>
                <a:lnTo>
                  <a:pt x="1581679" y="0"/>
                </a:lnTo>
                <a:lnTo>
                  <a:pt x="2069240" y="0"/>
                </a:lnTo>
                <a:lnTo>
                  <a:pt x="1294105" y="723861"/>
                </a:lnTo>
                <a:close/>
              </a:path>
              <a:path w="2874009" h="723900">
                <a:moveTo>
                  <a:pt x="2100650" y="723861"/>
                </a:moveTo>
                <a:lnTo>
                  <a:pt x="1613089" y="723861"/>
                </a:lnTo>
                <a:lnTo>
                  <a:pt x="2388224" y="0"/>
                </a:lnTo>
                <a:lnTo>
                  <a:pt x="2873404" y="0"/>
                </a:lnTo>
                <a:lnTo>
                  <a:pt x="2873404" y="2222"/>
                </a:lnTo>
                <a:lnTo>
                  <a:pt x="2100650" y="723861"/>
                </a:lnTo>
                <a:close/>
              </a:path>
            </a:pathLst>
          </a:custGeom>
          <a:solidFill>
            <a:srgbClr val="FF6F01"/>
          </a:solidFill>
        </p:spPr>
        <p:txBody>
          <a:bodyPr wrap="square" lIns="0" tIns="0" rIns="0" bIns="0" rtlCol="0"/>
          <a:lstStyle/>
          <a:p>
            <a:endParaRPr/>
          </a:p>
        </p:txBody>
      </p:sp>
      <p:sp>
        <p:nvSpPr>
          <p:cNvPr id="8" name="object 8"/>
          <p:cNvSpPr/>
          <p:nvPr/>
        </p:nvSpPr>
        <p:spPr>
          <a:xfrm>
            <a:off x="620090" y="6736689"/>
            <a:ext cx="1676400" cy="1676400"/>
          </a:xfrm>
          <a:custGeom>
            <a:avLst/>
            <a:gdLst/>
            <a:ahLst/>
            <a:cxnLst/>
            <a:rect l="l" t="t" r="r" b="b"/>
            <a:pathLst>
              <a:path w="1676400" h="1676400">
                <a:moveTo>
                  <a:pt x="366560" y="0"/>
                </a:moveTo>
                <a:lnTo>
                  <a:pt x="212305" y="0"/>
                </a:lnTo>
                <a:lnTo>
                  <a:pt x="0" y="212788"/>
                </a:lnTo>
                <a:lnTo>
                  <a:pt x="0" y="367411"/>
                </a:lnTo>
                <a:lnTo>
                  <a:pt x="366560" y="0"/>
                </a:lnTo>
                <a:close/>
              </a:path>
              <a:path w="1676400" h="1676400">
                <a:moveTo>
                  <a:pt x="675081" y="0"/>
                </a:moveTo>
                <a:lnTo>
                  <a:pt x="520827" y="0"/>
                </a:lnTo>
                <a:lnTo>
                  <a:pt x="0" y="522033"/>
                </a:lnTo>
                <a:lnTo>
                  <a:pt x="0" y="676656"/>
                </a:lnTo>
                <a:lnTo>
                  <a:pt x="675081" y="0"/>
                </a:lnTo>
                <a:close/>
              </a:path>
              <a:path w="1676400" h="1676400">
                <a:moveTo>
                  <a:pt x="983602" y="0"/>
                </a:moveTo>
                <a:lnTo>
                  <a:pt x="829335" y="0"/>
                </a:lnTo>
                <a:lnTo>
                  <a:pt x="0" y="831278"/>
                </a:lnTo>
                <a:lnTo>
                  <a:pt x="0" y="985901"/>
                </a:lnTo>
                <a:lnTo>
                  <a:pt x="983602" y="0"/>
                </a:lnTo>
                <a:close/>
              </a:path>
              <a:path w="1676400" h="1676400">
                <a:moveTo>
                  <a:pt x="1292123" y="0"/>
                </a:moveTo>
                <a:lnTo>
                  <a:pt x="1137856" y="0"/>
                </a:lnTo>
                <a:lnTo>
                  <a:pt x="0" y="1140523"/>
                </a:lnTo>
                <a:lnTo>
                  <a:pt x="0" y="1295146"/>
                </a:lnTo>
                <a:lnTo>
                  <a:pt x="1292123" y="0"/>
                </a:lnTo>
                <a:close/>
              </a:path>
              <a:path w="1676400" h="1676400">
                <a:moveTo>
                  <a:pt x="1600644" y="0"/>
                </a:moveTo>
                <a:lnTo>
                  <a:pt x="1446364" y="0"/>
                </a:lnTo>
                <a:lnTo>
                  <a:pt x="0" y="1449768"/>
                </a:lnTo>
                <a:lnTo>
                  <a:pt x="0" y="1604391"/>
                </a:lnTo>
                <a:lnTo>
                  <a:pt x="1600644" y="0"/>
                </a:lnTo>
                <a:close/>
              </a:path>
              <a:path w="1676400" h="1676400">
                <a:moveTo>
                  <a:pt x="1676400" y="1315656"/>
                </a:moveTo>
                <a:lnTo>
                  <a:pt x="1316520" y="1676387"/>
                </a:lnTo>
                <a:lnTo>
                  <a:pt x="1470774" y="1676387"/>
                </a:lnTo>
                <a:lnTo>
                  <a:pt x="1676400" y="1470279"/>
                </a:lnTo>
                <a:lnTo>
                  <a:pt x="1676400" y="1315656"/>
                </a:lnTo>
                <a:close/>
              </a:path>
              <a:path w="1676400" h="1676400">
                <a:moveTo>
                  <a:pt x="1676400" y="1006411"/>
                </a:moveTo>
                <a:lnTo>
                  <a:pt x="1007999" y="1676387"/>
                </a:lnTo>
                <a:lnTo>
                  <a:pt x="1162253" y="1676387"/>
                </a:lnTo>
                <a:lnTo>
                  <a:pt x="1676400" y="1161034"/>
                </a:lnTo>
                <a:lnTo>
                  <a:pt x="1676400" y="1006411"/>
                </a:lnTo>
                <a:close/>
              </a:path>
              <a:path w="1676400" h="1676400">
                <a:moveTo>
                  <a:pt x="1676400" y="697166"/>
                </a:moveTo>
                <a:lnTo>
                  <a:pt x="699477" y="1676387"/>
                </a:lnTo>
                <a:lnTo>
                  <a:pt x="853744" y="1676387"/>
                </a:lnTo>
                <a:lnTo>
                  <a:pt x="1676400" y="851789"/>
                </a:lnTo>
                <a:lnTo>
                  <a:pt x="1676400" y="697166"/>
                </a:lnTo>
                <a:close/>
              </a:path>
              <a:path w="1676400" h="1676400">
                <a:moveTo>
                  <a:pt x="1676400" y="387921"/>
                </a:moveTo>
                <a:lnTo>
                  <a:pt x="390956" y="1676387"/>
                </a:lnTo>
                <a:lnTo>
                  <a:pt x="545223" y="1676387"/>
                </a:lnTo>
                <a:lnTo>
                  <a:pt x="1676400" y="542544"/>
                </a:lnTo>
                <a:lnTo>
                  <a:pt x="1676400" y="387921"/>
                </a:lnTo>
                <a:close/>
              </a:path>
              <a:path w="1676400" h="1676400">
                <a:moveTo>
                  <a:pt x="1676400" y="78689"/>
                </a:moveTo>
                <a:lnTo>
                  <a:pt x="82435" y="1676387"/>
                </a:lnTo>
                <a:lnTo>
                  <a:pt x="236702" y="1676387"/>
                </a:lnTo>
                <a:lnTo>
                  <a:pt x="1676400" y="233299"/>
                </a:lnTo>
                <a:lnTo>
                  <a:pt x="1676400" y="78689"/>
                </a:lnTo>
                <a:close/>
              </a:path>
            </a:pathLst>
          </a:custGeom>
          <a:solidFill>
            <a:srgbClr val="FF6F01"/>
          </a:solidFill>
        </p:spPr>
        <p:txBody>
          <a:bodyPr wrap="square" lIns="0" tIns="0" rIns="0" bIns="0" rtlCol="0"/>
          <a:lstStyle/>
          <a:p>
            <a:endParaRPr/>
          </a:p>
        </p:txBody>
      </p:sp>
      <p:sp>
        <p:nvSpPr>
          <p:cNvPr id="9" name="object 9"/>
          <p:cNvSpPr txBox="1">
            <a:spLocks noGrp="1"/>
          </p:cNvSpPr>
          <p:nvPr>
            <p:ph type="title"/>
          </p:nvPr>
        </p:nvSpPr>
        <p:spPr>
          <a:xfrm>
            <a:off x="10768970" y="2165519"/>
            <a:ext cx="5298440" cy="1271758"/>
          </a:xfrm>
          <a:prstGeom prst="rect">
            <a:avLst/>
          </a:prstGeom>
        </p:spPr>
        <p:txBody>
          <a:bodyPr vert="horz" wrap="square" lIns="0" tIns="12065" rIns="0" bIns="0" rtlCol="0">
            <a:spAutoFit/>
          </a:bodyPr>
          <a:lstStyle/>
          <a:p>
            <a:pPr marL="12700" marR="5080">
              <a:lnSpc>
                <a:spcPct val="106300"/>
              </a:lnSpc>
              <a:spcBef>
                <a:spcPts val="95"/>
              </a:spcBef>
            </a:pPr>
            <a:r>
              <a:rPr sz="4000" spc="-150" dirty="0">
                <a:solidFill>
                  <a:srgbClr val="FFFFFF"/>
                </a:solidFill>
              </a:rPr>
              <a:t>GYM SLOT SCHEDULING  INTERFACE</a:t>
            </a:r>
            <a:endParaRPr sz="4000" spc="-150" dirty="0"/>
          </a:p>
        </p:txBody>
      </p:sp>
      <p:sp>
        <p:nvSpPr>
          <p:cNvPr id="10" name="object 10"/>
          <p:cNvSpPr txBox="1"/>
          <p:nvPr/>
        </p:nvSpPr>
        <p:spPr>
          <a:xfrm>
            <a:off x="10768970" y="4342122"/>
            <a:ext cx="5954395" cy="4406900"/>
          </a:xfrm>
          <a:prstGeom prst="rect">
            <a:avLst/>
          </a:prstGeom>
        </p:spPr>
        <p:txBody>
          <a:bodyPr vert="horz" wrap="square" lIns="0" tIns="12700" rIns="0" bIns="0" rtlCol="0">
            <a:spAutoFit/>
          </a:bodyPr>
          <a:lstStyle/>
          <a:p>
            <a:pPr marL="12700" marR="82550">
              <a:lnSpc>
                <a:spcPct val="114999"/>
              </a:lnSpc>
              <a:spcBef>
                <a:spcPts val="100"/>
              </a:spcBef>
            </a:pPr>
            <a:r>
              <a:rPr sz="2500" spc="-55" dirty="0">
                <a:solidFill>
                  <a:srgbClr val="FFFFFF"/>
                </a:solidFill>
                <a:latin typeface="Trebuchet MS"/>
                <a:cs typeface="Trebuchet MS"/>
              </a:rPr>
              <a:t>It</a:t>
            </a:r>
            <a:r>
              <a:rPr sz="2500" spc="-114" dirty="0">
                <a:solidFill>
                  <a:srgbClr val="FFFFFF"/>
                </a:solidFill>
                <a:latin typeface="Trebuchet MS"/>
                <a:cs typeface="Trebuchet MS"/>
              </a:rPr>
              <a:t> </a:t>
            </a:r>
            <a:r>
              <a:rPr sz="2500" spc="50" dirty="0">
                <a:solidFill>
                  <a:srgbClr val="FFFFFF"/>
                </a:solidFill>
                <a:latin typeface="Trebuchet MS"/>
                <a:cs typeface="Trebuchet MS"/>
              </a:rPr>
              <a:t>involves</a:t>
            </a:r>
            <a:r>
              <a:rPr sz="2500" spc="-110" dirty="0">
                <a:solidFill>
                  <a:srgbClr val="FFFFFF"/>
                </a:solidFill>
                <a:latin typeface="Trebuchet MS"/>
                <a:cs typeface="Trebuchet MS"/>
              </a:rPr>
              <a:t> </a:t>
            </a:r>
            <a:r>
              <a:rPr sz="2500" spc="25" dirty="0">
                <a:solidFill>
                  <a:srgbClr val="FFFFFF"/>
                </a:solidFill>
                <a:latin typeface="Trebuchet MS"/>
                <a:cs typeface="Trebuchet MS"/>
              </a:rPr>
              <a:t>to</a:t>
            </a:r>
            <a:r>
              <a:rPr sz="2500" spc="-110" dirty="0">
                <a:solidFill>
                  <a:srgbClr val="FFFFFF"/>
                </a:solidFill>
                <a:latin typeface="Trebuchet MS"/>
                <a:cs typeface="Trebuchet MS"/>
              </a:rPr>
              <a:t> </a:t>
            </a:r>
            <a:r>
              <a:rPr sz="2500" spc="90" dirty="0">
                <a:solidFill>
                  <a:srgbClr val="FFFFFF"/>
                </a:solidFill>
                <a:latin typeface="Trebuchet MS"/>
                <a:cs typeface="Trebuchet MS"/>
              </a:rPr>
              <a:t>design</a:t>
            </a:r>
            <a:r>
              <a:rPr sz="2500" spc="-114" dirty="0">
                <a:solidFill>
                  <a:srgbClr val="FFFFFF"/>
                </a:solidFill>
                <a:latin typeface="Trebuchet MS"/>
                <a:cs typeface="Trebuchet MS"/>
              </a:rPr>
              <a:t> </a:t>
            </a:r>
            <a:r>
              <a:rPr sz="2500" spc="75" dirty="0">
                <a:solidFill>
                  <a:srgbClr val="FFFFFF"/>
                </a:solidFill>
                <a:latin typeface="Trebuchet MS"/>
                <a:cs typeface="Trebuchet MS"/>
              </a:rPr>
              <a:t>a</a:t>
            </a:r>
            <a:r>
              <a:rPr sz="2500" spc="-110" dirty="0">
                <a:solidFill>
                  <a:srgbClr val="FFFFFF"/>
                </a:solidFill>
                <a:latin typeface="Trebuchet MS"/>
                <a:cs typeface="Trebuchet MS"/>
              </a:rPr>
              <a:t> </a:t>
            </a:r>
            <a:r>
              <a:rPr sz="2500" spc="70" dirty="0">
                <a:solidFill>
                  <a:srgbClr val="FFFFFF"/>
                </a:solidFill>
                <a:latin typeface="Trebuchet MS"/>
                <a:cs typeface="Trebuchet MS"/>
              </a:rPr>
              <a:t>database</a:t>
            </a:r>
            <a:r>
              <a:rPr sz="2500" spc="-110" dirty="0">
                <a:solidFill>
                  <a:srgbClr val="FFFFFF"/>
                </a:solidFill>
                <a:latin typeface="Trebuchet MS"/>
                <a:cs typeface="Trebuchet MS"/>
              </a:rPr>
              <a:t> </a:t>
            </a:r>
            <a:r>
              <a:rPr sz="2500" spc="105" dirty="0">
                <a:solidFill>
                  <a:srgbClr val="FFFFFF"/>
                </a:solidFill>
                <a:latin typeface="Trebuchet MS"/>
                <a:cs typeface="Trebuchet MS"/>
              </a:rPr>
              <a:t>schema </a:t>
            </a:r>
            <a:r>
              <a:rPr sz="2500" spc="-740" dirty="0">
                <a:solidFill>
                  <a:srgbClr val="FFFFFF"/>
                </a:solidFill>
                <a:latin typeface="Trebuchet MS"/>
                <a:cs typeface="Trebuchet MS"/>
              </a:rPr>
              <a:t> </a:t>
            </a:r>
            <a:r>
              <a:rPr sz="2500" spc="25" dirty="0">
                <a:solidFill>
                  <a:srgbClr val="FFFFFF"/>
                </a:solidFill>
                <a:latin typeface="Trebuchet MS"/>
                <a:cs typeface="Trebuchet MS"/>
              </a:rPr>
              <a:t>to </a:t>
            </a:r>
            <a:r>
              <a:rPr sz="2500" spc="60" dirty="0">
                <a:solidFill>
                  <a:srgbClr val="FFFFFF"/>
                </a:solidFill>
                <a:latin typeface="Trebuchet MS"/>
                <a:cs typeface="Trebuchet MS"/>
              </a:rPr>
              <a:t>store </a:t>
            </a:r>
            <a:r>
              <a:rPr sz="2500" spc="125" dirty="0">
                <a:solidFill>
                  <a:srgbClr val="FFFFFF"/>
                </a:solidFill>
                <a:latin typeface="Trebuchet MS"/>
                <a:cs typeface="Trebuchet MS"/>
              </a:rPr>
              <a:t>gym </a:t>
            </a:r>
            <a:r>
              <a:rPr sz="2500" spc="30" dirty="0">
                <a:solidFill>
                  <a:srgbClr val="FFFFFF"/>
                </a:solidFill>
                <a:latin typeface="Trebuchet MS"/>
                <a:cs typeface="Trebuchet MS"/>
              </a:rPr>
              <a:t>slot </a:t>
            </a:r>
            <a:r>
              <a:rPr sz="2500" spc="-15" dirty="0">
                <a:solidFill>
                  <a:srgbClr val="FFFFFF"/>
                </a:solidFill>
                <a:latin typeface="Trebuchet MS"/>
                <a:cs typeface="Trebuchet MS"/>
              </a:rPr>
              <a:t>availability </a:t>
            </a:r>
            <a:r>
              <a:rPr sz="2500" spc="-10" dirty="0">
                <a:solidFill>
                  <a:srgbClr val="FFFFFF"/>
                </a:solidFill>
                <a:latin typeface="Trebuchet MS"/>
                <a:cs typeface="Trebuchet MS"/>
              </a:rPr>
              <a:t> </a:t>
            </a:r>
            <a:r>
              <a:rPr sz="2500" spc="30" dirty="0">
                <a:solidFill>
                  <a:srgbClr val="FFFFFF"/>
                </a:solidFill>
                <a:latin typeface="Trebuchet MS"/>
                <a:cs typeface="Trebuchet MS"/>
              </a:rPr>
              <a:t>information, </a:t>
            </a:r>
            <a:r>
              <a:rPr sz="2500" spc="45" dirty="0">
                <a:solidFill>
                  <a:srgbClr val="FFFFFF"/>
                </a:solidFill>
                <a:latin typeface="Trebuchet MS"/>
                <a:cs typeface="Trebuchet MS"/>
              </a:rPr>
              <a:t>including </a:t>
            </a:r>
            <a:r>
              <a:rPr sz="2500" spc="30" dirty="0">
                <a:solidFill>
                  <a:srgbClr val="FFFFFF"/>
                </a:solidFill>
                <a:latin typeface="Trebuchet MS"/>
                <a:cs typeface="Trebuchet MS"/>
              </a:rPr>
              <a:t>tables </a:t>
            </a:r>
            <a:r>
              <a:rPr sz="2500" spc="45" dirty="0">
                <a:solidFill>
                  <a:srgbClr val="FFFFFF"/>
                </a:solidFill>
                <a:latin typeface="Trebuchet MS"/>
                <a:cs typeface="Trebuchet MS"/>
              </a:rPr>
              <a:t>for </a:t>
            </a:r>
            <a:r>
              <a:rPr sz="2500" spc="-5" dirty="0">
                <a:solidFill>
                  <a:srgbClr val="FFFFFF"/>
                </a:solidFill>
                <a:latin typeface="Trebuchet MS"/>
                <a:cs typeface="Trebuchet MS"/>
              </a:rPr>
              <a:t>slots, </a:t>
            </a:r>
            <a:r>
              <a:rPr sz="2500" dirty="0">
                <a:solidFill>
                  <a:srgbClr val="FFFFFF"/>
                </a:solidFill>
                <a:latin typeface="Trebuchet MS"/>
                <a:cs typeface="Trebuchet MS"/>
              </a:rPr>
              <a:t> </a:t>
            </a:r>
            <a:r>
              <a:rPr sz="2500" spc="-15" dirty="0">
                <a:solidFill>
                  <a:srgbClr val="FFFFFF"/>
                </a:solidFill>
                <a:latin typeface="Trebuchet MS"/>
                <a:cs typeface="Trebuchet MS"/>
              </a:rPr>
              <a:t>availability</a:t>
            </a:r>
            <a:r>
              <a:rPr sz="2500" spc="-110" dirty="0">
                <a:solidFill>
                  <a:srgbClr val="FFFFFF"/>
                </a:solidFill>
                <a:latin typeface="Trebuchet MS"/>
                <a:cs typeface="Trebuchet MS"/>
              </a:rPr>
              <a:t> </a:t>
            </a:r>
            <a:r>
              <a:rPr sz="2500" spc="-10" dirty="0">
                <a:solidFill>
                  <a:srgbClr val="FFFFFF"/>
                </a:solidFill>
                <a:latin typeface="Trebuchet MS"/>
                <a:cs typeface="Trebuchet MS"/>
              </a:rPr>
              <a:t>times,</a:t>
            </a:r>
            <a:r>
              <a:rPr sz="2500" spc="-105" dirty="0">
                <a:solidFill>
                  <a:srgbClr val="FFFFFF"/>
                </a:solidFill>
                <a:latin typeface="Trebuchet MS"/>
                <a:cs typeface="Trebuchet MS"/>
              </a:rPr>
              <a:t> </a:t>
            </a:r>
            <a:r>
              <a:rPr sz="2500" spc="120" dirty="0">
                <a:solidFill>
                  <a:srgbClr val="FFFFFF"/>
                </a:solidFill>
                <a:latin typeface="Trebuchet MS"/>
                <a:cs typeface="Trebuchet MS"/>
              </a:rPr>
              <a:t>and</a:t>
            </a:r>
            <a:r>
              <a:rPr sz="2500" spc="-105" dirty="0">
                <a:solidFill>
                  <a:srgbClr val="FFFFFF"/>
                </a:solidFill>
                <a:latin typeface="Trebuchet MS"/>
                <a:cs typeface="Trebuchet MS"/>
              </a:rPr>
              <a:t> </a:t>
            </a:r>
            <a:r>
              <a:rPr sz="2500" spc="65" dirty="0">
                <a:solidFill>
                  <a:srgbClr val="FFFFFF"/>
                </a:solidFill>
                <a:latin typeface="Trebuchet MS"/>
                <a:cs typeface="Trebuchet MS"/>
              </a:rPr>
              <a:t>bookings.</a:t>
            </a:r>
            <a:endParaRPr sz="2500" dirty="0">
              <a:latin typeface="Trebuchet MS"/>
              <a:cs typeface="Trebuchet MS"/>
            </a:endParaRPr>
          </a:p>
          <a:p>
            <a:pPr marL="12700" marR="5080">
              <a:lnSpc>
                <a:spcPct val="114999"/>
              </a:lnSpc>
            </a:pPr>
            <a:r>
              <a:rPr sz="2500" spc="80" dirty="0">
                <a:solidFill>
                  <a:srgbClr val="FFFFFF"/>
                </a:solidFill>
                <a:latin typeface="Trebuchet MS"/>
                <a:cs typeface="Trebuchet MS"/>
              </a:rPr>
              <a:t>Develop</a:t>
            </a:r>
            <a:r>
              <a:rPr sz="2500" spc="-110" dirty="0">
                <a:solidFill>
                  <a:srgbClr val="FFFFFF"/>
                </a:solidFill>
                <a:latin typeface="Trebuchet MS"/>
                <a:cs typeface="Trebuchet MS"/>
              </a:rPr>
              <a:t> </a:t>
            </a:r>
            <a:r>
              <a:rPr sz="2500" spc="120" dirty="0">
                <a:solidFill>
                  <a:srgbClr val="FFFFFF"/>
                </a:solidFill>
                <a:latin typeface="Trebuchet MS"/>
                <a:cs typeface="Trebuchet MS"/>
              </a:rPr>
              <a:t>an</a:t>
            </a:r>
            <a:r>
              <a:rPr sz="2500" spc="-105" dirty="0">
                <a:solidFill>
                  <a:srgbClr val="FFFFFF"/>
                </a:solidFill>
                <a:latin typeface="Trebuchet MS"/>
                <a:cs typeface="Trebuchet MS"/>
              </a:rPr>
              <a:t> </a:t>
            </a:r>
            <a:r>
              <a:rPr sz="2500" dirty="0">
                <a:solidFill>
                  <a:srgbClr val="FFFFFF"/>
                </a:solidFill>
                <a:latin typeface="Trebuchet MS"/>
                <a:cs typeface="Trebuchet MS"/>
              </a:rPr>
              <a:t>interface</a:t>
            </a:r>
            <a:r>
              <a:rPr sz="2500" spc="-110" dirty="0">
                <a:solidFill>
                  <a:srgbClr val="FFFFFF"/>
                </a:solidFill>
                <a:latin typeface="Trebuchet MS"/>
                <a:cs typeface="Trebuchet MS"/>
              </a:rPr>
              <a:t> </a:t>
            </a:r>
            <a:r>
              <a:rPr sz="2500" spc="45" dirty="0">
                <a:solidFill>
                  <a:srgbClr val="FFFFFF"/>
                </a:solidFill>
                <a:latin typeface="Trebuchet MS"/>
                <a:cs typeface="Trebuchet MS"/>
              </a:rPr>
              <a:t>for</a:t>
            </a:r>
            <a:r>
              <a:rPr sz="2500" spc="-105" dirty="0">
                <a:solidFill>
                  <a:srgbClr val="FFFFFF"/>
                </a:solidFill>
                <a:latin typeface="Trebuchet MS"/>
                <a:cs typeface="Trebuchet MS"/>
              </a:rPr>
              <a:t> </a:t>
            </a:r>
            <a:r>
              <a:rPr sz="2500" spc="125" dirty="0">
                <a:solidFill>
                  <a:srgbClr val="FFFFFF"/>
                </a:solidFill>
                <a:latin typeface="Trebuchet MS"/>
                <a:cs typeface="Trebuchet MS"/>
              </a:rPr>
              <a:t>gym</a:t>
            </a:r>
            <a:r>
              <a:rPr sz="2500" spc="-110" dirty="0">
                <a:solidFill>
                  <a:srgbClr val="FFFFFF"/>
                </a:solidFill>
                <a:latin typeface="Trebuchet MS"/>
                <a:cs typeface="Trebuchet MS"/>
              </a:rPr>
              <a:t> </a:t>
            </a:r>
            <a:r>
              <a:rPr sz="2500" spc="-5" dirty="0">
                <a:solidFill>
                  <a:srgbClr val="FFFFFF"/>
                </a:solidFill>
                <a:latin typeface="Trebuchet MS"/>
                <a:cs typeface="Trebuchet MS"/>
              </a:rPr>
              <a:t>staff</a:t>
            </a:r>
            <a:r>
              <a:rPr sz="2500" spc="-105" dirty="0">
                <a:solidFill>
                  <a:srgbClr val="FFFFFF"/>
                </a:solidFill>
                <a:latin typeface="Trebuchet MS"/>
                <a:cs typeface="Trebuchet MS"/>
              </a:rPr>
              <a:t> </a:t>
            </a:r>
            <a:r>
              <a:rPr sz="2500" spc="25" dirty="0">
                <a:solidFill>
                  <a:srgbClr val="FFFFFF"/>
                </a:solidFill>
                <a:latin typeface="Trebuchet MS"/>
                <a:cs typeface="Trebuchet MS"/>
              </a:rPr>
              <a:t>to</a:t>
            </a:r>
            <a:r>
              <a:rPr sz="2500" spc="-105" dirty="0">
                <a:solidFill>
                  <a:srgbClr val="FFFFFF"/>
                </a:solidFill>
                <a:latin typeface="Trebuchet MS"/>
                <a:cs typeface="Trebuchet MS"/>
              </a:rPr>
              <a:t> </a:t>
            </a:r>
            <a:r>
              <a:rPr sz="2500" spc="30" dirty="0">
                <a:solidFill>
                  <a:srgbClr val="FFFFFF"/>
                </a:solidFill>
                <a:latin typeface="Trebuchet MS"/>
                <a:cs typeface="Trebuchet MS"/>
              </a:rPr>
              <a:t>set </a:t>
            </a:r>
            <a:r>
              <a:rPr sz="2500" spc="-740" dirty="0">
                <a:solidFill>
                  <a:srgbClr val="FFFFFF"/>
                </a:solidFill>
                <a:latin typeface="Trebuchet MS"/>
                <a:cs typeface="Trebuchet MS"/>
              </a:rPr>
              <a:t> </a:t>
            </a:r>
            <a:r>
              <a:rPr sz="2500" spc="120" dirty="0">
                <a:solidFill>
                  <a:srgbClr val="FFFFFF"/>
                </a:solidFill>
                <a:latin typeface="Trebuchet MS"/>
                <a:cs typeface="Trebuchet MS"/>
              </a:rPr>
              <a:t>and </a:t>
            </a:r>
            <a:r>
              <a:rPr sz="2500" spc="70" dirty="0">
                <a:solidFill>
                  <a:srgbClr val="FFFFFF"/>
                </a:solidFill>
                <a:latin typeface="Trebuchet MS"/>
                <a:cs typeface="Trebuchet MS"/>
              </a:rPr>
              <a:t>update </a:t>
            </a:r>
            <a:r>
              <a:rPr sz="2500" spc="30" dirty="0">
                <a:solidFill>
                  <a:srgbClr val="FFFFFF"/>
                </a:solidFill>
                <a:latin typeface="Trebuchet MS"/>
                <a:cs typeface="Trebuchet MS"/>
              </a:rPr>
              <a:t>slot </a:t>
            </a:r>
            <a:r>
              <a:rPr sz="2500" spc="-40" dirty="0">
                <a:solidFill>
                  <a:srgbClr val="FFFFFF"/>
                </a:solidFill>
                <a:latin typeface="Trebuchet MS"/>
                <a:cs typeface="Trebuchet MS"/>
              </a:rPr>
              <a:t>availability, </a:t>
            </a:r>
            <a:r>
              <a:rPr sz="2500" spc="120" dirty="0">
                <a:solidFill>
                  <a:srgbClr val="FFFFFF"/>
                </a:solidFill>
                <a:latin typeface="Trebuchet MS"/>
                <a:cs typeface="Trebuchet MS"/>
              </a:rPr>
              <a:t>and </a:t>
            </a:r>
            <a:r>
              <a:rPr sz="2500" spc="125" dirty="0">
                <a:solidFill>
                  <a:srgbClr val="FFFFFF"/>
                </a:solidFill>
                <a:latin typeface="Trebuchet MS"/>
                <a:cs typeface="Trebuchet MS"/>
              </a:rPr>
              <a:t> </a:t>
            </a:r>
            <a:r>
              <a:rPr sz="2500" spc="60" dirty="0">
                <a:solidFill>
                  <a:srgbClr val="FFFFFF"/>
                </a:solidFill>
                <a:latin typeface="Trebuchet MS"/>
                <a:cs typeface="Trebuchet MS"/>
              </a:rPr>
              <a:t>implement </a:t>
            </a:r>
            <a:r>
              <a:rPr sz="2500" spc="75" dirty="0">
                <a:solidFill>
                  <a:srgbClr val="FFFFFF"/>
                </a:solidFill>
                <a:latin typeface="Trebuchet MS"/>
                <a:cs typeface="Trebuchet MS"/>
              </a:rPr>
              <a:t>backend </a:t>
            </a:r>
            <a:r>
              <a:rPr sz="2500" spc="10" dirty="0">
                <a:solidFill>
                  <a:srgbClr val="FFFFFF"/>
                </a:solidFill>
                <a:latin typeface="Trebuchet MS"/>
                <a:cs typeface="Trebuchet MS"/>
              </a:rPr>
              <a:t>functionality </a:t>
            </a:r>
            <a:r>
              <a:rPr sz="2500" spc="25" dirty="0">
                <a:solidFill>
                  <a:srgbClr val="FFFFFF"/>
                </a:solidFill>
                <a:latin typeface="Trebuchet MS"/>
                <a:cs typeface="Trebuchet MS"/>
              </a:rPr>
              <a:t>to </a:t>
            </a:r>
            <a:r>
              <a:rPr sz="2500" spc="30" dirty="0">
                <a:solidFill>
                  <a:srgbClr val="FFFFFF"/>
                </a:solidFill>
                <a:latin typeface="Trebuchet MS"/>
                <a:cs typeface="Trebuchet MS"/>
              </a:rPr>
              <a:t> </a:t>
            </a:r>
            <a:r>
              <a:rPr sz="2500" spc="114" dirty="0">
                <a:solidFill>
                  <a:srgbClr val="FFFFFF"/>
                </a:solidFill>
                <a:latin typeface="Trebuchet MS"/>
                <a:cs typeface="Trebuchet MS"/>
              </a:rPr>
              <a:t>manage </a:t>
            </a:r>
            <a:r>
              <a:rPr sz="2500" spc="60" dirty="0">
                <a:solidFill>
                  <a:srgbClr val="FFFFFF"/>
                </a:solidFill>
                <a:latin typeface="Trebuchet MS"/>
                <a:cs typeface="Trebuchet MS"/>
              </a:rPr>
              <a:t>these </a:t>
            </a:r>
            <a:r>
              <a:rPr sz="2500" spc="35" dirty="0">
                <a:solidFill>
                  <a:srgbClr val="FFFFFF"/>
                </a:solidFill>
                <a:latin typeface="Trebuchet MS"/>
                <a:cs typeface="Trebuchet MS"/>
              </a:rPr>
              <a:t>updates, </a:t>
            </a:r>
            <a:r>
              <a:rPr sz="2500" spc="95" dirty="0">
                <a:solidFill>
                  <a:srgbClr val="FFFFFF"/>
                </a:solidFill>
                <a:latin typeface="Trebuchet MS"/>
                <a:cs typeface="Trebuchet MS"/>
              </a:rPr>
              <a:t>ensuring </a:t>
            </a:r>
            <a:r>
              <a:rPr sz="2500" spc="100" dirty="0">
                <a:solidFill>
                  <a:srgbClr val="FFFFFF"/>
                </a:solidFill>
                <a:latin typeface="Trebuchet MS"/>
                <a:cs typeface="Trebuchet MS"/>
              </a:rPr>
              <a:t> </a:t>
            </a:r>
            <a:r>
              <a:rPr sz="2500" spc="20" dirty="0">
                <a:solidFill>
                  <a:srgbClr val="FFFFFF"/>
                </a:solidFill>
                <a:latin typeface="Trebuchet MS"/>
                <a:cs typeface="Trebuchet MS"/>
              </a:rPr>
              <a:t>accurate </a:t>
            </a:r>
            <a:r>
              <a:rPr sz="2500" spc="120" dirty="0">
                <a:solidFill>
                  <a:srgbClr val="FFFFFF"/>
                </a:solidFill>
                <a:latin typeface="Trebuchet MS"/>
                <a:cs typeface="Trebuchet MS"/>
              </a:rPr>
              <a:t>and </a:t>
            </a:r>
            <a:r>
              <a:rPr sz="2500" dirty="0">
                <a:solidFill>
                  <a:srgbClr val="FFFFFF"/>
                </a:solidFill>
                <a:latin typeface="Trebuchet MS"/>
                <a:cs typeface="Trebuchet MS"/>
              </a:rPr>
              <a:t>real-time </a:t>
            </a:r>
            <a:r>
              <a:rPr sz="2500" spc="-15" dirty="0">
                <a:solidFill>
                  <a:srgbClr val="FFFFFF"/>
                </a:solidFill>
                <a:latin typeface="Trebuchet MS"/>
                <a:cs typeface="Trebuchet MS"/>
              </a:rPr>
              <a:t>availability </a:t>
            </a:r>
            <a:r>
              <a:rPr sz="2500" spc="-10" dirty="0">
                <a:solidFill>
                  <a:srgbClr val="FFFFFF"/>
                </a:solidFill>
                <a:latin typeface="Trebuchet MS"/>
                <a:cs typeface="Trebuchet MS"/>
              </a:rPr>
              <a:t> </a:t>
            </a:r>
            <a:r>
              <a:rPr sz="2500" spc="40" dirty="0">
                <a:solidFill>
                  <a:srgbClr val="FFFFFF"/>
                </a:solidFill>
                <a:latin typeface="Trebuchet MS"/>
                <a:cs typeface="Trebuchet MS"/>
              </a:rPr>
              <a:t>information.</a:t>
            </a:r>
            <a:endParaRPr sz="2500" dirty="0">
              <a:latin typeface="Trebuchet MS"/>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8700" y="28418"/>
            <a:ext cx="1028700" cy="1028700"/>
            <a:chOff x="1028700" y="28418"/>
            <a:chExt cx="1028700" cy="1028700"/>
          </a:xfrm>
        </p:grpSpPr>
        <p:sp>
          <p:nvSpPr>
            <p:cNvPr id="3" name="object 3"/>
            <p:cNvSpPr/>
            <p:nvPr/>
          </p:nvSpPr>
          <p:spPr>
            <a:xfrm>
              <a:off x="1028700" y="28418"/>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4" name="object 4"/>
            <p:cNvSpPr/>
            <p:nvPr/>
          </p:nvSpPr>
          <p:spPr>
            <a:xfrm>
              <a:off x="1300610" y="320428"/>
              <a:ext cx="485140" cy="387350"/>
            </a:xfrm>
            <a:custGeom>
              <a:avLst/>
              <a:gdLst/>
              <a:ahLst/>
              <a:cxnLst/>
              <a:rect l="l" t="t" r="r" b="b"/>
              <a:pathLst>
                <a:path w="485139"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39"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39"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39"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39"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39" h="387350">
                  <a:moveTo>
                    <a:pt x="218129" y="38100"/>
                  </a:moveTo>
                  <a:lnTo>
                    <a:pt x="185814" y="38100"/>
                  </a:lnTo>
                  <a:lnTo>
                    <a:pt x="190112" y="34290"/>
                  </a:lnTo>
                  <a:lnTo>
                    <a:pt x="195743" y="31750"/>
                  </a:lnTo>
                  <a:lnTo>
                    <a:pt x="208200" y="31750"/>
                  </a:lnTo>
                  <a:lnTo>
                    <a:pt x="213831" y="34290"/>
                  </a:lnTo>
                  <a:lnTo>
                    <a:pt x="218129" y="38100"/>
                  </a:lnTo>
                  <a:close/>
                </a:path>
                <a:path w="485139" h="387350">
                  <a:moveTo>
                    <a:pt x="250445" y="38100"/>
                  </a:moveTo>
                  <a:lnTo>
                    <a:pt x="218129" y="38100"/>
                  </a:lnTo>
                  <a:lnTo>
                    <a:pt x="222427" y="34290"/>
                  </a:lnTo>
                  <a:lnTo>
                    <a:pt x="228058" y="31750"/>
                  </a:lnTo>
                  <a:lnTo>
                    <a:pt x="240516" y="31750"/>
                  </a:lnTo>
                  <a:lnTo>
                    <a:pt x="246147" y="34290"/>
                  </a:lnTo>
                  <a:lnTo>
                    <a:pt x="250445" y="38100"/>
                  </a:lnTo>
                  <a:close/>
                </a:path>
                <a:path w="485139"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39"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39"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39"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39"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39"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39" h="387350">
                  <a:moveTo>
                    <a:pt x="56552" y="176530"/>
                  </a:moveTo>
                  <a:lnTo>
                    <a:pt x="40394" y="176530"/>
                  </a:lnTo>
                  <a:lnTo>
                    <a:pt x="40394" y="80010"/>
                  </a:lnTo>
                  <a:lnTo>
                    <a:pt x="56552" y="80010"/>
                  </a:lnTo>
                  <a:lnTo>
                    <a:pt x="56552" y="176530"/>
                  </a:lnTo>
                  <a:close/>
                </a:path>
                <a:path w="485139"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39"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39" h="387350">
                  <a:moveTo>
                    <a:pt x="379707" y="152400"/>
                  </a:moveTo>
                  <a:lnTo>
                    <a:pt x="363549" y="152400"/>
                  </a:lnTo>
                  <a:lnTo>
                    <a:pt x="363549" y="104140"/>
                  </a:lnTo>
                  <a:lnTo>
                    <a:pt x="379707" y="104140"/>
                  </a:lnTo>
                  <a:lnTo>
                    <a:pt x="379707" y="152400"/>
                  </a:lnTo>
                  <a:close/>
                </a:path>
                <a:path w="485139"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39" h="387350">
                  <a:moveTo>
                    <a:pt x="217661" y="123190"/>
                  </a:moveTo>
                  <a:lnTo>
                    <a:pt x="186291" y="123190"/>
                  </a:lnTo>
                  <a:lnTo>
                    <a:pt x="185822" y="121920"/>
                  </a:lnTo>
                  <a:lnTo>
                    <a:pt x="218129" y="121920"/>
                  </a:lnTo>
                  <a:lnTo>
                    <a:pt x="217661" y="123190"/>
                  </a:lnTo>
                  <a:close/>
                </a:path>
                <a:path w="485139" h="387350">
                  <a:moveTo>
                    <a:pt x="249968" y="123190"/>
                  </a:moveTo>
                  <a:lnTo>
                    <a:pt x="218598" y="123190"/>
                  </a:lnTo>
                  <a:lnTo>
                    <a:pt x="218129" y="121920"/>
                  </a:lnTo>
                  <a:lnTo>
                    <a:pt x="250437" y="121920"/>
                  </a:lnTo>
                  <a:lnTo>
                    <a:pt x="249968" y="123190"/>
                  </a:lnTo>
                  <a:close/>
                </a:path>
                <a:path w="485139"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39"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39" h="387350">
                  <a:moveTo>
                    <a:pt x="248409" y="124460"/>
                  </a:moveTo>
                  <a:lnTo>
                    <a:pt x="220149" y="124460"/>
                  </a:lnTo>
                  <a:lnTo>
                    <a:pt x="219139" y="123190"/>
                  </a:lnTo>
                  <a:lnTo>
                    <a:pt x="249419" y="123190"/>
                  </a:lnTo>
                  <a:lnTo>
                    <a:pt x="248409" y="124460"/>
                  </a:lnTo>
                  <a:close/>
                </a:path>
                <a:path w="485139" h="387350">
                  <a:moveTo>
                    <a:pt x="246640" y="125730"/>
                  </a:moveTo>
                  <a:lnTo>
                    <a:pt x="221927" y="125730"/>
                  </a:lnTo>
                  <a:lnTo>
                    <a:pt x="220634" y="124460"/>
                  </a:lnTo>
                  <a:lnTo>
                    <a:pt x="247932" y="124460"/>
                  </a:lnTo>
                  <a:lnTo>
                    <a:pt x="246640" y="125730"/>
                  </a:lnTo>
                  <a:close/>
                </a:path>
                <a:path w="485139" h="387350">
                  <a:moveTo>
                    <a:pt x="211658" y="127000"/>
                  </a:moveTo>
                  <a:lnTo>
                    <a:pt x="192301" y="127000"/>
                  </a:lnTo>
                  <a:lnTo>
                    <a:pt x="191792" y="125730"/>
                  </a:lnTo>
                  <a:lnTo>
                    <a:pt x="212175" y="125730"/>
                  </a:lnTo>
                  <a:lnTo>
                    <a:pt x="211658" y="127000"/>
                  </a:lnTo>
                  <a:close/>
                </a:path>
                <a:path w="485139" h="387350">
                  <a:moveTo>
                    <a:pt x="243966" y="127000"/>
                  </a:moveTo>
                  <a:lnTo>
                    <a:pt x="224609" y="127000"/>
                  </a:lnTo>
                  <a:lnTo>
                    <a:pt x="224092" y="125730"/>
                  </a:lnTo>
                  <a:lnTo>
                    <a:pt x="244475" y="125730"/>
                  </a:lnTo>
                  <a:lnTo>
                    <a:pt x="243966" y="127000"/>
                  </a:lnTo>
                  <a:close/>
                </a:path>
                <a:path w="485139" h="387350">
                  <a:moveTo>
                    <a:pt x="176071" y="128270"/>
                  </a:moveTo>
                  <a:lnTo>
                    <a:pt x="164098" y="128270"/>
                  </a:lnTo>
                  <a:lnTo>
                    <a:pt x="161779" y="127000"/>
                  </a:lnTo>
                  <a:lnTo>
                    <a:pt x="178317" y="127000"/>
                  </a:lnTo>
                  <a:lnTo>
                    <a:pt x="176071" y="128270"/>
                  </a:lnTo>
                  <a:close/>
                </a:path>
                <a:path w="485139" h="387350">
                  <a:moveTo>
                    <a:pt x="207683" y="128270"/>
                  </a:moveTo>
                  <a:lnTo>
                    <a:pt x="196276" y="128270"/>
                  </a:lnTo>
                  <a:lnTo>
                    <a:pt x="193796" y="127000"/>
                  </a:lnTo>
                  <a:lnTo>
                    <a:pt x="210156" y="127000"/>
                  </a:lnTo>
                  <a:lnTo>
                    <a:pt x="207683" y="128270"/>
                  </a:lnTo>
                  <a:close/>
                </a:path>
                <a:path w="485139" h="387350">
                  <a:moveTo>
                    <a:pt x="239983" y="128270"/>
                  </a:moveTo>
                  <a:lnTo>
                    <a:pt x="228584" y="128270"/>
                  </a:lnTo>
                  <a:lnTo>
                    <a:pt x="226111" y="127000"/>
                  </a:lnTo>
                  <a:lnTo>
                    <a:pt x="242463" y="127000"/>
                  </a:lnTo>
                  <a:lnTo>
                    <a:pt x="239983" y="128270"/>
                  </a:lnTo>
                  <a:close/>
                </a:path>
                <a:path w="485139" h="387350">
                  <a:moveTo>
                    <a:pt x="273260" y="128270"/>
                  </a:moveTo>
                  <a:lnTo>
                    <a:pt x="260188" y="128270"/>
                  </a:lnTo>
                  <a:lnTo>
                    <a:pt x="257974" y="127000"/>
                  </a:lnTo>
                  <a:lnTo>
                    <a:pt x="274262" y="127000"/>
                  </a:lnTo>
                  <a:lnTo>
                    <a:pt x="273260" y="128270"/>
                  </a:lnTo>
                  <a:close/>
                </a:path>
                <a:path w="485139"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39"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grpSp>
      <p:sp>
        <p:nvSpPr>
          <p:cNvPr id="5" name="object 5"/>
          <p:cNvSpPr txBox="1"/>
          <p:nvPr/>
        </p:nvSpPr>
        <p:spPr>
          <a:xfrm>
            <a:off x="2968435" y="280544"/>
            <a:ext cx="1426210" cy="269240"/>
          </a:xfrm>
          <a:prstGeom prst="rect">
            <a:avLst/>
          </a:prstGeom>
        </p:spPr>
        <p:txBody>
          <a:bodyPr vert="horz" wrap="square" lIns="0" tIns="12700" rIns="0" bIns="0" rtlCol="0">
            <a:spAutoFit/>
          </a:bodyPr>
          <a:lstStyle/>
          <a:p>
            <a:pPr marL="12700">
              <a:lnSpc>
                <a:spcPct val="100000"/>
              </a:lnSpc>
              <a:spcBef>
                <a:spcPts val="100"/>
              </a:spcBef>
              <a:tabLst>
                <a:tab pos="661670" algn="l"/>
              </a:tabLst>
            </a:pPr>
            <a:r>
              <a:rPr sz="1600" dirty="0">
                <a:solidFill>
                  <a:srgbClr val="FFFFFF"/>
                </a:solidFill>
                <a:latin typeface="Lucida Sans Unicode"/>
                <a:cs typeface="Lucida Sans Unicode"/>
              </a:rPr>
              <a:t>G</a:t>
            </a:r>
            <a:r>
              <a:rPr sz="1600" spc="-180" dirty="0">
                <a:solidFill>
                  <a:srgbClr val="FFFFFF"/>
                </a:solidFill>
                <a:latin typeface="Lucida Sans Unicode"/>
                <a:cs typeface="Lucida Sans Unicode"/>
              </a:rPr>
              <a:t> </a:t>
            </a:r>
            <a:r>
              <a:rPr sz="1600" spc="-155" dirty="0">
                <a:solidFill>
                  <a:srgbClr val="FFFFFF"/>
                </a:solidFill>
                <a:latin typeface="Lucida Sans Unicode"/>
                <a:cs typeface="Lucida Sans Unicode"/>
              </a:rPr>
              <a:t>Y</a:t>
            </a:r>
            <a:r>
              <a:rPr sz="1600" spc="-180" dirty="0">
                <a:solidFill>
                  <a:srgbClr val="FFFFFF"/>
                </a:solidFill>
                <a:latin typeface="Lucida Sans Unicode"/>
                <a:cs typeface="Lucida Sans Unicode"/>
              </a:rPr>
              <a:t> </a:t>
            </a:r>
            <a:r>
              <a:rPr sz="1600" dirty="0">
                <a:solidFill>
                  <a:srgbClr val="FFFFFF"/>
                </a:solidFill>
                <a:latin typeface="Lucida Sans Unicode"/>
                <a:cs typeface="Lucida Sans Unicode"/>
              </a:rPr>
              <a:t>M	</a:t>
            </a:r>
            <a:r>
              <a:rPr sz="1600" spc="50" dirty="0">
                <a:solidFill>
                  <a:srgbClr val="FFFFFF"/>
                </a:solidFill>
                <a:latin typeface="Lucida Sans Unicode"/>
                <a:cs typeface="Lucida Sans Unicode"/>
              </a:rPr>
              <a:t>P</a:t>
            </a:r>
            <a:r>
              <a:rPr sz="1600" spc="-180" dirty="0">
                <a:solidFill>
                  <a:srgbClr val="FFFFFF"/>
                </a:solidFill>
                <a:latin typeface="Lucida Sans Unicode"/>
                <a:cs typeface="Lucida Sans Unicode"/>
              </a:rPr>
              <a:t> </a:t>
            </a:r>
            <a:r>
              <a:rPr sz="1600" spc="-35" dirty="0">
                <a:solidFill>
                  <a:srgbClr val="FFFFFF"/>
                </a:solidFill>
                <a:latin typeface="Lucida Sans Unicode"/>
                <a:cs typeface="Lucida Sans Unicode"/>
              </a:rPr>
              <a:t>L</a:t>
            </a:r>
            <a:r>
              <a:rPr sz="1600" spc="-180" dirty="0">
                <a:solidFill>
                  <a:srgbClr val="FFFFFF"/>
                </a:solidFill>
                <a:latin typeface="Lucida Sans Unicode"/>
                <a:cs typeface="Lucida Sans Unicode"/>
              </a:rPr>
              <a:t> </a:t>
            </a:r>
            <a:r>
              <a:rPr sz="1600" spc="-145" dirty="0">
                <a:solidFill>
                  <a:srgbClr val="FFFFFF"/>
                </a:solidFill>
                <a:latin typeface="Lucida Sans Unicode"/>
                <a:cs typeface="Lucida Sans Unicode"/>
              </a:rPr>
              <a:t>A</a:t>
            </a:r>
            <a:r>
              <a:rPr sz="1600" spc="-180" dirty="0">
                <a:solidFill>
                  <a:srgbClr val="FFFFFF"/>
                </a:solidFill>
                <a:latin typeface="Lucida Sans Unicode"/>
                <a:cs typeface="Lucida Sans Unicode"/>
              </a:rPr>
              <a:t> </a:t>
            </a:r>
            <a:r>
              <a:rPr sz="1600" spc="-114" dirty="0">
                <a:solidFill>
                  <a:srgbClr val="FFFFFF"/>
                </a:solidFill>
                <a:latin typeface="Lucida Sans Unicode"/>
                <a:cs typeface="Lucida Sans Unicode"/>
              </a:rPr>
              <a:t>C</a:t>
            </a:r>
            <a:r>
              <a:rPr sz="1600" spc="-180" dirty="0">
                <a:solidFill>
                  <a:srgbClr val="FFFFFF"/>
                </a:solidFill>
                <a:latin typeface="Lucida Sans Unicode"/>
                <a:cs typeface="Lucida Sans Unicode"/>
              </a:rPr>
              <a:t> </a:t>
            </a:r>
            <a:r>
              <a:rPr sz="1600" spc="15" dirty="0">
                <a:solidFill>
                  <a:srgbClr val="FFFFFF"/>
                </a:solidFill>
                <a:latin typeface="Lucida Sans Unicode"/>
                <a:cs typeface="Lucida Sans Unicode"/>
              </a:rPr>
              <a:t>E</a:t>
            </a:r>
            <a:endParaRPr sz="1600">
              <a:latin typeface="Lucida Sans Unicode"/>
              <a:cs typeface="Lucida Sans Unicode"/>
            </a:endParaRPr>
          </a:p>
        </p:txBody>
      </p:sp>
      <p:sp>
        <p:nvSpPr>
          <p:cNvPr id="6" name="object 6"/>
          <p:cNvSpPr/>
          <p:nvPr/>
        </p:nvSpPr>
        <p:spPr>
          <a:xfrm>
            <a:off x="5907546" y="9560087"/>
            <a:ext cx="2874010" cy="723900"/>
          </a:xfrm>
          <a:custGeom>
            <a:avLst/>
            <a:gdLst/>
            <a:ahLst/>
            <a:cxnLst/>
            <a:rect l="l" t="t" r="r" b="b"/>
            <a:pathLst>
              <a:path w="2874009" h="723900">
                <a:moveTo>
                  <a:pt x="487560" y="723860"/>
                </a:moveTo>
                <a:lnTo>
                  <a:pt x="0" y="723860"/>
                </a:lnTo>
                <a:lnTo>
                  <a:pt x="775134" y="0"/>
                </a:lnTo>
                <a:lnTo>
                  <a:pt x="1262695" y="0"/>
                </a:lnTo>
                <a:lnTo>
                  <a:pt x="487560" y="723860"/>
                </a:lnTo>
                <a:close/>
              </a:path>
              <a:path w="2874009" h="723900">
                <a:moveTo>
                  <a:pt x="1294105" y="723860"/>
                </a:moveTo>
                <a:lnTo>
                  <a:pt x="806544" y="723860"/>
                </a:lnTo>
                <a:lnTo>
                  <a:pt x="1581679" y="0"/>
                </a:lnTo>
                <a:lnTo>
                  <a:pt x="2069239" y="0"/>
                </a:lnTo>
                <a:lnTo>
                  <a:pt x="1294105" y="723860"/>
                </a:lnTo>
                <a:close/>
              </a:path>
              <a:path w="2874009" h="723900">
                <a:moveTo>
                  <a:pt x="2100650" y="723860"/>
                </a:moveTo>
                <a:lnTo>
                  <a:pt x="1613089" y="723860"/>
                </a:lnTo>
                <a:lnTo>
                  <a:pt x="2388223" y="0"/>
                </a:lnTo>
                <a:lnTo>
                  <a:pt x="2873404" y="0"/>
                </a:lnTo>
                <a:lnTo>
                  <a:pt x="2873404" y="2222"/>
                </a:lnTo>
                <a:lnTo>
                  <a:pt x="2100650" y="723860"/>
                </a:lnTo>
                <a:close/>
              </a:path>
            </a:pathLst>
          </a:custGeom>
          <a:solidFill>
            <a:srgbClr val="FF6F01"/>
          </a:solidFill>
        </p:spPr>
        <p:txBody>
          <a:bodyPr wrap="square" lIns="0" tIns="0" rIns="0" bIns="0" rtlCol="0"/>
          <a:lstStyle/>
          <a:p>
            <a:endParaRPr/>
          </a:p>
        </p:txBody>
      </p:sp>
      <p:sp>
        <p:nvSpPr>
          <p:cNvPr id="7" name="object 7"/>
          <p:cNvSpPr/>
          <p:nvPr/>
        </p:nvSpPr>
        <p:spPr>
          <a:xfrm>
            <a:off x="0" y="8607691"/>
            <a:ext cx="1676400" cy="1676400"/>
          </a:xfrm>
          <a:custGeom>
            <a:avLst/>
            <a:gdLst/>
            <a:ahLst/>
            <a:cxnLst/>
            <a:rect l="l" t="t" r="r" b="b"/>
            <a:pathLst>
              <a:path w="1676400" h="1676400">
                <a:moveTo>
                  <a:pt x="366547" y="0"/>
                </a:moveTo>
                <a:lnTo>
                  <a:pt x="212293" y="0"/>
                </a:lnTo>
                <a:lnTo>
                  <a:pt x="0" y="212788"/>
                </a:lnTo>
                <a:lnTo>
                  <a:pt x="0" y="367411"/>
                </a:lnTo>
                <a:lnTo>
                  <a:pt x="366547" y="0"/>
                </a:lnTo>
                <a:close/>
              </a:path>
              <a:path w="1676400" h="1676400">
                <a:moveTo>
                  <a:pt x="675068" y="0"/>
                </a:moveTo>
                <a:lnTo>
                  <a:pt x="520814" y="0"/>
                </a:lnTo>
                <a:lnTo>
                  <a:pt x="0" y="522033"/>
                </a:lnTo>
                <a:lnTo>
                  <a:pt x="0" y="676656"/>
                </a:lnTo>
                <a:lnTo>
                  <a:pt x="675068" y="0"/>
                </a:lnTo>
                <a:close/>
              </a:path>
              <a:path w="1676400" h="1676400">
                <a:moveTo>
                  <a:pt x="983589" y="0"/>
                </a:moveTo>
                <a:lnTo>
                  <a:pt x="829322" y="0"/>
                </a:lnTo>
                <a:lnTo>
                  <a:pt x="0" y="831278"/>
                </a:lnTo>
                <a:lnTo>
                  <a:pt x="0" y="985901"/>
                </a:lnTo>
                <a:lnTo>
                  <a:pt x="983589" y="0"/>
                </a:lnTo>
                <a:close/>
              </a:path>
              <a:path w="1676400" h="1676400">
                <a:moveTo>
                  <a:pt x="1292110" y="0"/>
                </a:moveTo>
                <a:lnTo>
                  <a:pt x="1137843" y="0"/>
                </a:lnTo>
                <a:lnTo>
                  <a:pt x="0" y="1140523"/>
                </a:lnTo>
                <a:lnTo>
                  <a:pt x="0" y="1295146"/>
                </a:lnTo>
                <a:lnTo>
                  <a:pt x="1292110" y="0"/>
                </a:lnTo>
                <a:close/>
              </a:path>
              <a:path w="1676400" h="1676400">
                <a:moveTo>
                  <a:pt x="1600631" y="0"/>
                </a:moveTo>
                <a:lnTo>
                  <a:pt x="1446364" y="0"/>
                </a:lnTo>
                <a:lnTo>
                  <a:pt x="0" y="1449768"/>
                </a:lnTo>
                <a:lnTo>
                  <a:pt x="0" y="1604391"/>
                </a:lnTo>
                <a:lnTo>
                  <a:pt x="1600631" y="0"/>
                </a:lnTo>
                <a:close/>
              </a:path>
              <a:path w="1676400" h="1676400">
                <a:moveTo>
                  <a:pt x="1676387" y="1315656"/>
                </a:moveTo>
                <a:lnTo>
                  <a:pt x="1316507" y="1676387"/>
                </a:lnTo>
                <a:lnTo>
                  <a:pt x="1470761" y="1676387"/>
                </a:lnTo>
                <a:lnTo>
                  <a:pt x="1676387" y="1470279"/>
                </a:lnTo>
                <a:lnTo>
                  <a:pt x="1676387" y="1315656"/>
                </a:lnTo>
                <a:close/>
              </a:path>
              <a:path w="1676400" h="1676400">
                <a:moveTo>
                  <a:pt x="1676387" y="1006411"/>
                </a:moveTo>
                <a:lnTo>
                  <a:pt x="1007986" y="1676387"/>
                </a:lnTo>
                <a:lnTo>
                  <a:pt x="1162240" y="1676387"/>
                </a:lnTo>
                <a:lnTo>
                  <a:pt x="1676387" y="1161034"/>
                </a:lnTo>
                <a:lnTo>
                  <a:pt x="1676387" y="1006411"/>
                </a:lnTo>
                <a:close/>
              </a:path>
              <a:path w="1676400" h="1676400">
                <a:moveTo>
                  <a:pt x="1676387" y="697166"/>
                </a:moveTo>
                <a:lnTo>
                  <a:pt x="699465" y="1676387"/>
                </a:lnTo>
                <a:lnTo>
                  <a:pt x="853744" y="1676387"/>
                </a:lnTo>
                <a:lnTo>
                  <a:pt x="1676387" y="851789"/>
                </a:lnTo>
                <a:lnTo>
                  <a:pt x="1676387" y="697166"/>
                </a:lnTo>
                <a:close/>
              </a:path>
              <a:path w="1676400" h="1676400">
                <a:moveTo>
                  <a:pt x="1676387" y="387921"/>
                </a:moveTo>
                <a:lnTo>
                  <a:pt x="390944" y="1676387"/>
                </a:lnTo>
                <a:lnTo>
                  <a:pt x="545223" y="1676387"/>
                </a:lnTo>
                <a:lnTo>
                  <a:pt x="1676387" y="542544"/>
                </a:lnTo>
                <a:lnTo>
                  <a:pt x="1676387" y="387921"/>
                </a:lnTo>
                <a:close/>
              </a:path>
              <a:path w="1676400" h="1676400">
                <a:moveTo>
                  <a:pt x="1676387" y="78689"/>
                </a:moveTo>
                <a:lnTo>
                  <a:pt x="82435" y="1676387"/>
                </a:lnTo>
                <a:lnTo>
                  <a:pt x="236702" y="1676387"/>
                </a:lnTo>
                <a:lnTo>
                  <a:pt x="1676387" y="233299"/>
                </a:lnTo>
                <a:lnTo>
                  <a:pt x="1676387" y="78689"/>
                </a:lnTo>
                <a:close/>
              </a:path>
            </a:pathLst>
          </a:custGeom>
          <a:solidFill>
            <a:srgbClr val="FF6F01"/>
          </a:solidFill>
        </p:spPr>
        <p:txBody>
          <a:bodyPr wrap="square" lIns="0" tIns="0" rIns="0" bIns="0" rtlCol="0"/>
          <a:lstStyle/>
          <a:p>
            <a:endParaRPr/>
          </a:p>
        </p:txBody>
      </p:sp>
      <p:sp>
        <p:nvSpPr>
          <p:cNvPr id="8" name="object 8"/>
          <p:cNvSpPr txBox="1">
            <a:spLocks noGrp="1"/>
          </p:cNvSpPr>
          <p:nvPr>
            <p:ph type="title"/>
          </p:nvPr>
        </p:nvSpPr>
        <p:spPr>
          <a:xfrm>
            <a:off x="1666624" y="2021613"/>
            <a:ext cx="8163175" cy="689932"/>
          </a:xfrm>
          <a:prstGeom prst="rect">
            <a:avLst/>
          </a:prstGeom>
        </p:spPr>
        <p:txBody>
          <a:bodyPr vert="horz" wrap="square" lIns="0" tIns="12700" rIns="0" bIns="0" rtlCol="0">
            <a:spAutoFit/>
          </a:bodyPr>
          <a:lstStyle/>
          <a:p>
            <a:pPr marL="12700">
              <a:lnSpc>
                <a:spcPct val="100000"/>
              </a:lnSpc>
              <a:spcBef>
                <a:spcPts val="100"/>
              </a:spcBef>
            </a:pPr>
            <a:r>
              <a:rPr sz="4400" spc="-150" dirty="0">
                <a:solidFill>
                  <a:srgbClr val="FFFFFF"/>
                </a:solidFill>
              </a:rPr>
              <a:t>SLOT AVAILABILITY MANAGEMENT</a:t>
            </a:r>
            <a:endParaRPr sz="4400" spc="-150" dirty="0"/>
          </a:p>
        </p:txBody>
      </p:sp>
      <p:grpSp>
        <p:nvGrpSpPr>
          <p:cNvPr id="9" name="object 9"/>
          <p:cNvGrpSpPr/>
          <p:nvPr/>
        </p:nvGrpSpPr>
        <p:grpSpPr>
          <a:xfrm>
            <a:off x="8029417" y="28419"/>
            <a:ext cx="10259060" cy="10259060"/>
            <a:chOff x="8029417" y="28419"/>
            <a:chExt cx="10259060" cy="10259060"/>
          </a:xfrm>
        </p:grpSpPr>
        <p:pic>
          <p:nvPicPr>
            <p:cNvPr id="10" name="object 10"/>
            <p:cNvPicPr/>
            <p:nvPr/>
          </p:nvPicPr>
          <p:blipFill>
            <a:blip r:embed="rId2" cstate="print"/>
            <a:stretch>
              <a:fillRect/>
            </a:stretch>
          </p:blipFill>
          <p:spPr>
            <a:xfrm>
              <a:off x="8029417" y="28419"/>
              <a:ext cx="10258581" cy="10258580"/>
            </a:xfrm>
            <a:prstGeom prst="rect">
              <a:avLst/>
            </a:prstGeom>
          </p:spPr>
        </p:pic>
        <p:sp>
          <p:nvSpPr>
            <p:cNvPr id="11" name="object 11"/>
            <p:cNvSpPr/>
            <p:nvPr/>
          </p:nvSpPr>
          <p:spPr>
            <a:xfrm>
              <a:off x="15276055" y="179331"/>
              <a:ext cx="2876550" cy="723900"/>
            </a:xfrm>
            <a:custGeom>
              <a:avLst/>
              <a:gdLst/>
              <a:ahLst/>
              <a:cxnLst/>
              <a:rect l="l" t="t" r="r" b="b"/>
              <a:pathLst>
                <a:path w="2876550" h="723900">
                  <a:moveTo>
                    <a:pt x="487157" y="723822"/>
                  </a:moveTo>
                  <a:lnTo>
                    <a:pt x="0" y="723822"/>
                  </a:lnTo>
                  <a:lnTo>
                    <a:pt x="777636" y="0"/>
                  </a:lnTo>
                  <a:lnTo>
                    <a:pt x="1264794" y="0"/>
                  </a:lnTo>
                  <a:lnTo>
                    <a:pt x="487157" y="723822"/>
                  </a:lnTo>
                  <a:close/>
                </a:path>
                <a:path w="2876550" h="723900">
                  <a:moveTo>
                    <a:pt x="1293035" y="723822"/>
                  </a:moveTo>
                  <a:lnTo>
                    <a:pt x="805877" y="723822"/>
                  </a:lnTo>
                  <a:lnTo>
                    <a:pt x="1583514" y="0"/>
                  </a:lnTo>
                  <a:lnTo>
                    <a:pt x="2070671" y="0"/>
                  </a:lnTo>
                  <a:lnTo>
                    <a:pt x="1293035" y="723822"/>
                  </a:lnTo>
                  <a:close/>
                </a:path>
                <a:path w="2876550" h="723900">
                  <a:moveTo>
                    <a:pt x="2098913" y="723822"/>
                  </a:moveTo>
                  <a:lnTo>
                    <a:pt x="1611755" y="723822"/>
                  </a:lnTo>
                  <a:lnTo>
                    <a:pt x="2389391" y="0"/>
                  </a:lnTo>
                  <a:lnTo>
                    <a:pt x="2876549" y="0"/>
                  </a:lnTo>
                  <a:lnTo>
                    <a:pt x="2098913" y="723822"/>
                  </a:lnTo>
                  <a:close/>
                </a:path>
              </a:pathLst>
            </a:custGeom>
            <a:solidFill>
              <a:srgbClr val="FFFFFF"/>
            </a:solidFill>
          </p:spPr>
          <p:txBody>
            <a:bodyPr wrap="square" lIns="0" tIns="0" rIns="0" bIns="0" rtlCol="0"/>
            <a:lstStyle/>
            <a:p>
              <a:endParaRPr/>
            </a:p>
          </p:txBody>
        </p:sp>
      </p:grpSp>
      <p:sp>
        <p:nvSpPr>
          <p:cNvPr id="12" name="object 12"/>
          <p:cNvSpPr txBox="1"/>
          <p:nvPr/>
        </p:nvSpPr>
        <p:spPr>
          <a:xfrm>
            <a:off x="1666625" y="3360653"/>
            <a:ext cx="5907405" cy="3530600"/>
          </a:xfrm>
          <a:prstGeom prst="rect">
            <a:avLst/>
          </a:prstGeom>
        </p:spPr>
        <p:txBody>
          <a:bodyPr vert="horz" wrap="square" lIns="0" tIns="12700" rIns="0" bIns="0" rtlCol="0">
            <a:spAutoFit/>
          </a:bodyPr>
          <a:lstStyle/>
          <a:p>
            <a:pPr marL="12700" marR="5080">
              <a:lnSpc>
                <a:spcPct val="114999"/>
              </a:lnSpc>
              <a:spcBef>
                <a:spcPts val="100"/>
              </a:spcBef>
            </a:pPr>
            <a:r>
              <a:rPr sz="2500" spc="30" dirty="0">
                <a:solidFill>
                  <a:srgbClr val="FFFFFF"/>
                </a:solidFill>
                <a:latin typeface="Lucida Sans Unicode"/>
                <a:cs typeface="Lucida Sans Unicode"/>
              </a:rPr>
              <a:t>We </a:t>
            </a:r>
            <a:r>
              <a:rPr sz="2500" spc="-125" dirty="0">
                <a:solidFill>
                  <a:srgbClr val="FFFFFF"/>
                </a:solidFill>
                <a:latin typeface="Lucida Sans Unicode"/>
                <a:cs typeface="Lucida Sans Unicode"/>
              </a:rPr>
              <a:t>design </a:t>
            </a:r>
            <a:r>
              <a:rPr sz="2500" spc="-80" dirty="0">
                <a:solidFill>
                  <a:srgbClr val="FFFFFF"/>
                </a:solidFill>
                <a:latin typeface="Lucida Sans Unicode"/>
                <a:cs typeface="Lucida Sans Unicode"/>
              </a:rPr>
              <a:t>and </a:t>
            </a:r>
            <a:r>
              <a:rPr sz="2500" spc="-90" dirty="0">
                <a:solidFill>
                  <a:srgbClr val="FFFFFF"/>
                </a:solidFill>
                <a:latin typeface="Lucida Sans Unicode"/>
                <a:cs typeface="Lucida Sans Unicode"/>
              </a:rPr>
              <a:t>develop </a:t>
            </a:r>
            <a:r>
              <a:rPr sz="2500" spc="-70" dirty="0">
                <a:solidFill>
                  <a:srgbClr val="FFFFFF"/>
                </a:solidFill>
                <a:latin typeface="Lucida Sans Unicode"/>
                <a:cs typeface="Lucida Sans Unicode"/>
              </a:rPr>
              <a:t>an </a:t>
            </a:r>
            <a:r>
              <a:rPr sz="2500" spc="-90" dirty="0">
                <a:solidFill>
                  <a:srgbClr val="FFFFFF"/>
                </a:solidFill>
                <a:latin typeface="Lucida Sans Unicode"/>
                <a:cs typeface="Lucida Sans Unicode"/>
              </a:rPr>
              <a:t>interface </a:t>
            </a:r>
            <a:r>
              <a:rPr sz="2500" spc="-100" dirty="0">
                <a:solidFill>
                  <a:srgbClr val="FFFFFF"/>
                </a:solidFill>
                <a:latin typeface="Lucida Sans Unicode"/>
                <a:cs typeface="Lucida Sans Unicode"/>
              </a:rPr>
              <a:t>for </a:t>
            </a:r>
            <a:r>
              <a:rPr sz="2500" spc="-9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60" dirty="0">
                <a:solidFill>
                  <a:srgbClr val="FFFFFF"/>
                </a:solidFill>
                <a:latin typeface="Lucida Sans Unicode"/>
                <a:cs typeface="Lucida Sans Unicode"/>
              </a:rPr>
              <a:t>l</a:t>
            </a:r>
            <a:r>
              <a:rPr sz="2500" spc="-80" dirty="0">
                <a:solidFill>
                  <a:srgbClr val="FFFFFF"/>
                </a:solidFill>
                <a:latin typeface="Lucida Sans Unicode"/>
                <a:cs typeface="Lucida Sans Unicode"/>
              </a:rPr>
              <a:t>o</a:t>
            </a:r>
            <a:r>
              <a:rPr sz="2500" spc="-100" dirty="0">
                <a:solidFill>
                  <a:srgbClr val="FFFFFF"/>
                </a:solidFill>
                <a:latin typeface="Lucida Sans Unicode"/>
                <a:cs typeface="Lucida Sans Unicode"/>
              </a:rPr>
              <a:t>t</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00" dirty="0">
                <a:solidFill>
                  <a:srgbClr val="FFFFFF"/>
                </a:solidFill>
                <a:latin typeface="Lucida Sans Unicode"/>
                <a:cs typeface="Lucida Sans Unicode"/>
              </a:rPr>
              <a:t>c</a:t>
            </a:r>
            <a:r>
              <a:rPr sz="2500" spc="-85" dirty="0">
                <a:solidFill>
                  <a:srgbClr val="FFFFFF"/>
                </a:solidFill>
                <a:latin typeface="Lucida Sans Unicode"/>
                <a:cs typeface="Lucida Sans Unicode"/>
              </a:rPr>
              <a:t>h</a:t>
            </a:r>
            <a:r>
              <a:rPr sz="2500" spc="-30" dirty="0">
                <a:solidFill>
                  <a:srgbClr val="FFFFFF"/>
                </a:solidFill>
                <a:latin typeface="Lucida Sans Unicode"/>
                <a:cs typeface="Lucida Sans Unicode"/>
              </a:rPr>
              <a:t>e</a:t>
            </a:r>
            <a:r>
              <a:rPr sz="2500" spc="-95" dirty="0">
                <a:solidFill>
                  <a:srgbClr val="FFFFFF"/>
                </a:solidFill>
                <a:latin typeface="Lucida Sans Unicode"/>
                <a:cs typeface="Lucida Sans Unicode"/>
              </a:rPr>
              <a:t>d</a:t>
            </a:r>
            <a:r>
              <a:rPr sz="2500" spc="-85" dirty="0">
                <a:solidFill>
                  <a:srgbClr val="FFFFFF"/>
                </a:solidFill>
                <a:latin typeface="Lucida Sans Unicode"/>
                <a:cs typeface="Lucida Sans Unicode"/>
              </a:rPr>
              <a:t>u</a:t>
            </a:r>
            <a:r>
              <a:rPr sz="2500" spc="-160" dirty="0">
                <a:solidFill>
                  <a:srgbClr val="FFFFFF"/>
                </a:solidFill>
                <a:latin typeface="Lucida Sans Unicode"/>
                <a:cs typeface="Lucida Sans Unicode"/>
              </a:rPr>
              <a:t>li</a:t>
            </a:r>
            <a:r>
              <a:rPr sz="2500" spc="-85" dirty="0">
                <a:solidFill>
                  <a:srgbClr val="FFFFFF"/>
                </a:solidFill>
                <a:latin typeface="Lucida Sans Unicode"/>
                <a:cs typeface="Lucida Sans Unicode"/>
              </a:rPr>
              <a:t>n</a:t>
            </a:r>
            <a:r>
              <a:rPr sz="2500" spc="-254" dirty="0">
                <a:solidFill>
                  <a:srgbClr val="FFFFFF"/>
                </a:solidFill>
                <a:latin typeface="Lucida Sans Unicode"/>
                <a:cs typeface="Lucida Sans Unicode"/>
              </a:rPr>
              <a:t>g</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85" dirty="0">
                <a:solidFill>
                  <a:srgbClr val="FFFFFF"/>
                </a:solidFill>
                <a:latin typeface="Lucida Sans Unicode"/>
                <a:cs typeface="Lucida Sans Unicode"/>
              </a:rPr>
              <a:t>h</a:t>
            </a:r>
            <a:r>
              <a:rPr sz="2500" spc="-65" dirty="0">
                <a:solidFill>
                  <a:srgbClr val="FFFFFF"/>
                </a:solidFill>
                <a:latin typeface="Lucida Sans Unicode"/>
                <a:cs typeface="Lucida Sans Unicode"/>
              </a:rPr>
              <a:t>a</a:t>
            </a:r>
            <a:r>
              <a:rPr sz="2500" spc="-100" dirty="0">
                <a:solidFill>
                  <a:srgbClr val="FFFFFF"/>
                </a:solidFill>
                <a:latin typeface="Lucida Sans Unicode"/>
                <a:cs typeface="Lucida Sans Unicode"/>
              </a:rPr>
              <a:t>t</a:t>
            </a:r>
            <a:r>
              <a:rPr sz="2500" spc="-145" dirty="0">
                <a:solidFill>
                  <a:srgbClr val="FFFFFF"/>
                </a:solidFill>
                <a:latin typeface="Lucida Sans Unicode"/>
                <a:cs typeface="Lucida Sans Unicode"/>
              </a:rPr>
              <a:t> </a:t>
            </a:r>
            <a:r>
              <a:rPr sz="2500" spc="-65" dirty="0">
                <a:solidFill>
                  <a:srgbClr val="FFFFFF"/>
                </a:solidFill>
                <a:latin typeface="Lucida Sans Unicode"/>
                <a:cs typeface="Lucida Sans Unicode"/>
              </a:rPr>
              <a:t>a</a:t>
            </a:r>
            <a:r>
              <a:rPr sz="2500" spc="-160" dirty="0">
                <a:solidFill>
                  <a:srgbClr val="FFFFFF"/>
                </a:solidFill>
                <a:latin typeface="Lucida Sans Unicode"/>
                <a:cs typeface="Lucida Sans Unicode"/>
              </a:rPr>
              <a:t>ll</a:t>
            </a:r>
            <a:r>
              <a:rPr sz="2500" spc="-80" dirty="0">
                <a:solidFill>
                  <a:srgbClr val="FFFFFF"/>
                </a:solidFill>
                <a:latin typeface="Lucida Sans Unicode"/>
                <a:cs typeface="Lucida Sans Unicode"/>
              </a:rPr>
              <a:t>o</a:t>
            </a:r>
            <a:r>
              <a:rPr sz="2500" spc="-125" dirty="0">
                <a:solidFill>
                  <a:srgbClr val="FFFFFF"/>
                </a:solidFill>
                <a:latin typeface="Lucida Sans Unicode"/>
                <a:cs typeface="Lucida Sans Unicode"/>
              </a:rPr>
              <a:t>w</a:t>
            </a:r>
            <a:r>
              <a:rPr sz="2500" spc="-110" dirty="0">
                <a:solidFill>
                  <a:srgbClr val="FFFFFF"/>
                </a:solidFill>
                <a:latin typeface="Lucida Sans Unicode"/>
                <a:cs typeface="Lucida Sans Unicode"/>
              </a:rPr>
              <a:t>s</a:t>
            </a:r>
            <a:r>
              <a:rPr sz="2500" spc="-145" dirty="0">
                <a:solidFill>
                  <a:srgbClr val="FFFFFF"/>
                </a:solidFill>
                <a:latin typeface="Lucida Sans Unicode"/>
                <a:cs typeface="Lucida Sans Unicode"/>
              </a:rPr>
              <a:t> </a:t>
            </a:r>
            <a:r>
              <a:rPr sz="2500" spc="-85" dirty="0">
                <a:solidFill>
                  <a:srgbClr val="FFFFFF"/>
                </a:solidFill>
                <a:latin typeface="Lucida Sans Unicode"/>
                <a:cs typeface="Lucida Sans Unicode"/>
              </a:rPr>
              <a:t>u</a:t>
            </a:r>
            <a:r>
              <a:rPr sz="2500" spc="-114" dirty="0">
                <a:solidFill>
                  <a:srgbClr val="FFFFFF"/>
                </a:solidFill>
                <a:latin typeface="Lucida Sans Unicode"/>
                <a:cs typeface="Lucida Sans Unicode"/>
              </a:rPr>
              <a:t>s</a:t>
            </a:r>
            <a:r>
              <a:rPr sz="2500" spc="-30" dirty="0">
                <a:solidFill>
                  <a:srgbClr val="FFFFFF"/>
                </a:solidFill>
                <a:latin typeface="Lucida Sans Unicode"/>
                <a:cs typeface="Lucida Sans Unicode"/>
              </a:rPr>
              <a:t>e</a:t>
            </a:r>
            <a:r>
              <a:rPr sz="2500" spc="-60" dirty="0">
                <a:solidFill>
                  <a:srgbClr val="FFFFFF"/>
                </a:solidFill>
                <a:latin typeface="Lucida Sans Unicode"/>
                <a:cs typeface="Lucida Sans Unicode"/>
              </a:rPr>
              <a:t>r</a:t>
            </a:r>
            <a:r>
              <a:rPr sz="2500" spc="-110" dirty="0">
                <a:solidFill>
                  <a:srgbClr val="FFFFFF"/>
                </a:solidFill>
                <a:latin typeface="Lucida Sans Unicode"/>
                <a:cs typeface="Lucida Sans Unicode"/>
              </a:rPr>
              <a:t>s</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75" dirty="0">
                <a:solidFill>
                  <a:srgbClr val="FFFFFF"/>
                </a:solidFill>
                <a:latin typeface="Lucida Sans Unicode"/>
                <a:cs typeface="Lucida Sans Unicode"/>
              </a:rPr>
              <a:t>o</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30" dirty="0">
                <a:solidFill>
                  <a:srgbClr val="FFFFFF"/>
                </a:solidFill>
                <a:latin typeface="Lucida Sans Unicode"/>
                <a:cs typeface="Lucida Sans Unicode"/>
              </a:rPr>
              <a:t>e</a:t>
            </a:r>
            <a:r>
              <a:rPr sz="2500" spc="-160" dirty="0">
                <a:solidFill>
                  <a:srgbClr val="FFFFFF"/>
                </a:solidFill>
                <a:latin typeface="Lucida Sans Unicode"/>
                <a:cs typeface="Lucida Sans Unicode"/>
              </a:rPr>
              <a:t>l</a:t>
            </a:r>
            <a:r>
              <a:rPr sz="2500" spc="-30" dirty="0">
                <a:solidFill>
                  <a:srgbClr val="FFFFFF"/>
                </a:solidFill>
                <a:latin typeface="Lucida Sans Unicode"/>
                <a:cs typeface="Lucida Sans Unicode"/>
              </a:rPr>
              <a:t>e</a:t>
            </a:r>
            <a:r>
              <a:rPr sz="2500" spc="-100" dirty="0">
                <a:solidFill>
                  <a:srgbClr val="FFFFFF"/>
                </a:solidFill>
                <a:latin typeface="Lucida Sans Unicode"/>
                <a:cs typeface="Lucida Sans Unicode"/>
              </a:rPr>
              <a:t>c</a:t>
            </a:r>
            <a:r>
              <a:rPr sz="2500" spc="-90" dirty="0">
                <a:solidFill>
                  <a:srgbClr val="FFFFFF"/>
                </a:solidFill>
                <a:latin typeface="Lucida Sans Unicode"/>
                <a:cs typeface="Lucida Sans Unicode"/>
              </a:rPr>
              <a:t>t  </a:t>
            </a:r>
            <a:r>
              <a:rPr sz="2500" spc="-85" dirty="0">
                <a:solidFill>
                  <a:srgbClr val="FFFFFF"/>
                </a:solidFill>
                <a:latin typeface="Lucida Sans Unicode"/>
                <a:cs typeface="Lucida Sans Unicode"/>
              </a:rPr>
              <a:t>their </a:t>
            </a:r>
            <a:r>
              <a:rPr sz="2500" spc="-70" dirty="0">
                <a:solidFill>
                  <a:srgbClr val="FFFFFF"/>
                </a:solidFill>
                <a:latin typeface="Lucida Sans Unicode"/>
                <a:cs typeface="Lucida Sans Unicode"/>
              </a:rPr>
              <a:t>preferred </a:t>
            </a:r>
            <a:r>
              <a:rPr sz="2500" spc="-105" dirty="0">
                <a:solidFill>
                  <a:srgbClr val="FFFFFF"/>
                </a:solidFill>
                <a:latin typeface="Lucida Sans Unicode"/>
                <a:cs typeface="Lucida Sans Unicode"/>
              </a:rPr>
              <a:t>time </a:t>
            </a:r>
            <a:r>
              <a:rPr sz="2500" spc="-130" dirty="0">
                <a:solidFill>
                  <a:srgbClr val="FFFFFF"/>
                </a:solidFill>
                <a:latin typeface="Lucida Sans Unicode"/>
                <a:cs typeface="Lucida Sans Unicode"/>
              </a:rPr>
              <a:t>slots. </a:t>
            </a:r>
            <a:r>
              <a:rPr sz="2500" spc="-95" dirty="0">
                <a:solidFill>
                  <a:srgbClr val="FFFFFF"/>
                </a:solidFill>
                <a:latin typeface="Lucida Sans Unicode"/>
                <a:cs typeface="Lucida Sans Unicode"/>
              </a:rPr>
              <a:t>Implement </a:t>
            </a:r>
            <a:r>
              <a:rPr sz="2500" spc="-90" dirty="0">
                <a:solidFill>
                  <a:srgbClr val="FFFFFF"/>
                </a:solidFill>
                <a:latin typeface="Lucida Sans Unicode"/>
                <a:cs typeface="Lucida Sans Unicode"/>
              </a:rPr>
              <a:t> </a:t>
            </a:r>
            <a:r>
              <a:rPr sz="2500" spc="-170" dirty="0">
                <a:solidFill>
                  <a:srgbClr val="FFFFFF"/>
                </a:solidFill>
                <a:latin typeface="Lucida Sans Unicode"/>
                <a:cs typeface="Lucida Sans Unicode"/>
              </a:rPr>
              <a:t>f</a:t>
            </a:r>
            <a:r>
              <a:rPr sz="2500" spc="-85" dirty="0">
                <a:solidFill>
                  <a:srgbClr val="FFFFFF"/>
                </a:solidFill>
                <a:latin typeface="Lucida Sans Unicode"/>
                <a:cs typeface="Lucida Sans Unicode"/>
              </a:rPr>
              <a:t>un</a:t>
            </a:r>
            <a:r>
              <a:rPr sz="2500" spc="-100" dirty="0">
                <a:solidFill>
                  <a:srgbClr val="FFFFFF"/>
                </a:solidFill>
                <a:latin typeface="Lucida Sans Unicode"/>
                <a:cs typeface="Lucida Sans Unicode"/>
              </a:rPr>
              <a:t>ct</a:t>
            </a:r>
            <a:r>
              <a:rPr sz="2500" spc="-160" dirty="0">
                <a:solidFill>
                  <a:srgbClr val="FFFFFF"/>
                </a:solidFill>
                <a:latin typeface="Lucida Sans Unicode"/>
                <a:cs typeface="Lucida Sans Unicode"/>
              </a:rPr>
              <a:t>i</a:t>
            </a:r>
            <a:r>
              <a:rPr sz="2500" spc="-80" dirty="0">
                <a:solidFill>
                  <a:srgbClr val="FFFFFF"/>
                </a:solidFill>
                <a:latin typeface="Lucida Sans Unicode"/>
                <a:cs typeface="Lucida Sans Unicode"/>
              </a:rPr>
              <a:t>o</a:t>
            </a:r>
            <a:r>
              <a:rPr sz="2500" spc="-85" dirty="0">
                <a:solidFill>
                  <a:srgbClr val="FFFFFF"/>
                </a:solidFill>
                <a:latin typeface="Lucida Sans Unicode"/>
                <a:cs typeface="Lucida Sans Unicode"/>
              </a:rPr>
              <a:t>n</a:t>
            </a:r>
            <a:r>
              <a:rPr sz="2500" spc="-65" dirty="0">
                <a:solidFill>
                  <a:srgbClr val="FFFFFF"/>
                </a:solidFill>
                <a:latin typeface="Lucida Sans Unicode"/>
                <a:cs typeface="Lucida Sans Unicode"/>
              </a:rPr>
              <a:t>a</a:t>
            </a:r>
            <a:r>
              <a:rPr sz="2500" spc="-160" dirty="0">
                <a:solidFill>
                  <a:srgbClr val="FFFFFF"/>
                </a:solidFill>
                <a:latin typeface="Lucida Sans Unicode"/>
                <a:cs typeface="Lucida Sans Unicode"/>
              </a:rPr>
              <a:t>li</a:t>
            </a:r>
            <a:r>
              <a:rPr sz="2500" spc="-100" dirty="0">
                <a:solidFill>
                  <a:srgbClr val="FFFFFF"/>
                </a:solidFill>
                <a:latin typeface="Lucida Sans Unicode"/>
                <a:cs typeface="Lucida Sans Unicode"/>
              </a:rPr>
              <a:t>t</a:t>
            </a:r>
            <a:r>
              <a:rPr sz="2500" spc="-160" dirty="0">
                <a:solidFill>
                  <a:srgbClr val="FFFFFF"/>
                </a:solidFill>
                <a:latin typeface="Lucida Sans Unicode"/>
                <a:cs typeface="Lucida Sans Unicode"/>
              </a:rPr>
              <a:t>y</a:t>
            </a:r>
            <a:r>
              <a:rPr sz="2500" spc="-145" dirty="0">
                <a:solidFill>
                  <a:srgbClr val="FFFFFF"/>
                </a:solidFill>
                <a:latin typeface="Lucida Sans Unicode"/>
                <a:cs typeface="Lucida Sans Unicode"/>
              </a:rPr>
              <a:t> </a:t>
            </a:r>
            <a:r>
              <a:rPr sz="2500" spc="-170" dirty="0">
                <a:solidFill>
                  <a:srgbClr val="FFFFFF"/>
                </a:solidFill>
                <a:latin typeface="Lucida Sans Unicode"/>
                <a:cs typeface="Lucida Sans Unicode"/>
              </a:rPr>
              <a:t>f</a:t>
            </a:r>
            <a:r>
              <a:rPr sz="2500" spc="-80" dirty="0">
                <a:solidFill>
                  <a:srgbClr val="FFFFFF"/>
                </a:solidFill>
                <a:latin typeface="Lucida Sans Unicode"/>
                <a:cs typeface="Lucida Sans Unicode"/>
              </a:rPr>
              <a:t>o</a:t>
            </a:r>
            <a:r>
              <a:rPr sz="2500" spc="-55" dirty="0">
                <a:solidFill>
                  <a:srgbClr val="FFFFFF"/>
                </a:solidFill>
                <a:latin typeface="Lucida Sans Unicode"/>
                <a:cs typeface="Lucida Sans Unicode"/>
              </a:rPr>
              <a:t>r</a:t>
            </a:r>
            <a:r>
              <a:rPr sz="2500" spc="-145" dirty="0">
                <a:solidFill>
                  <a:srgbClr val="FFFFFF"/>
                </a:solidFill>
                <a:latin typeface="Lucida Sans Unicode"/>
                <a:cs typeface="Lucida Sans Unicode"/>
              </a:rPr>
              <a:t> </a:t>
            </a:r>
            <a:r>
              <a:rPr sz="2500" spc="-85" dirty="0">
                <a:solidFill>
                  <a:srgbClr val="FFFFFF"/>
                </a:solidFill>
                <a:latin typeface="Lucida Sans Unicode"/>
                <a:cs typeface="Lucida Sans Unicode"/>
              </a:rPr>
              <a:t>u</a:t>
            </a:r>
            <a:r>
              <a:rPr sz="2500" spc="-114" dirty="0">
                <a:solidFill>
                  <a:srgbClr val="FFFFFF"/>
                </a:solidFill>
                <a:latin typeface="Lucida Sans Unicode"/>
                <a:cs typeface="Lucida Sans Unicode"/>
              </a:rPr>
              <a:t>s</a:t>
            </a:r>
            <a:r>
              <a:rPr sz="2500" spc="-30" dirty="0">
                <a:solidFill>
                  <a:srgbClr val="FFFFFF"/>
                </a:solidFill>
                <a:latin typeface="Lucida Sans Unicode"/>
                <a:cs typeface="Lucida Sans Unicode"/>
              </a:rPr>
              <a:t>e</a:t>
            </a:r>
            <a:r>
              <a:rPr sz="2500" spc="-60" dirty="0">
                <a:solidFill>
                  <a:srgbClr val="FFFFFF"/>
                </a:solidFill>
                <a:latin typeface="Lucida Sans Unicode"/>
                <a:cs typeface="Lucida Sans Unicode"/>
              </a:rPr>
              <a:t>r</a:t>
            </a:r>
            <a:r>
              <a:rPr sz="2500" spc="-110" dirty="0">
                <a:solidFill>
                  <a:srgbClr val="FFFFFF"/>
                </a:solidFill>
                <a:latin typeface="Lucida Sans Unicode"/>
                <a:cs typeface="Lucida Sans Unicode"/>
              </a:rPr>
              <a:t>s</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75" dirty="0">
                <a:solidFill>
                  <a:srgbClr val="FFFFFF"/>
                </a:solidFill>
                <a:latin typeface="Lucida Sans Unicode"/>
                <a:cs typeface="Lucida Sans Unicode"/>
              </a:rPr>
              <a:t>o</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c</a:t>
            </a:r>
            <a:r>
              <a:rPr sz="2500" spc="-85" dirty="0">
                <a:solidFill>
                  <a:srgbClr val="FFFFFF"/>
                </a:solidFill>
                <a:latin typeface="Lucida Sans Unicode"/>
                <a:cs typeface="Lucida Sans Unicode"/>
              </a:rPr>
              <a:t>h</a:t>
            </a:r>
            <a:r>
              <a:rPr sz="2500" spc="-80" dirty="0">
                <a:solidFill>
                  <a:srgbClr val="FFFFFF"/>
                </a:solidFill>
                <a:latin typeface="Lucida Sans Unicode"/>
                <a:cs typeface="Lucida Sans Unicode"/>
              </a:rPr>
              <a:t>oo</a:t>
            </a:r>
            <a:r>
              <a:rPr sz="2500" spc="-114" dirty="0">
                <a:solidFill>
                  <a:srgbClr val="FFFFFF"/>
                </a:solidFill>
                <a:latin typeface="Lucida Sans Unicode"/>
                <a:cs typeface="Lucida Sans Unicode"/>
              </a:rPr>
              <a:t>s</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65" dirty="0">
                <a:solidFill>
                  <a:srgbClr val="FFFFFF"/>
                </a:solidFill>
                <a:latin typeface="Lucida Sans Unicode"/>
                <a:cs typeface="Lucida Sans Unicode"/>
              </a:rPr>
              <a:t>a</a:t>
            </a:r>
            <a:r>
              <a:rPr sz="2500" spc="-85" dirty="0">
                <a:solidFill>
                  <a:srgbClr val="FFFFFF"/>
                </a:solidFill>
                <a:latin typeface="Lucida Sans Unicode"/>
                <a:cs typeface="Lucida Sans Unicode"/>
              </a:rPr>
              <a:t>n</a:t>
            </a:r>
            <a:r>
              <a:rPr sz="2500" spc="-60" dirty="0">
                <a:solidFill>
                  <a:srgbClr val="FFFFFF"/>
                </a:solidFill>
                <a:latin typeface="Lucida Sans Unicode"/>
                <a:cs typeface="Lucida Sans Unicode"/>
              </a:rPr>
              <a:t>d  </a:t>
            </a:r>
            <a:r>
              <a:rPr sz="2500" spc="-95" dirty="0">
                <a:solidFill>
                  <a:srgbClr val="FFFFFF"/>
                </a:solidFill>
                <a:latin typeface="Lucida Sans Unicode"/>
                <a:cs typeface="Lucida Sans Unicode"/>
              </a:rPr>
              <a:t>b</a:t>
            </a:r>
            <a:r>
              <a:rPr sz="2500" spc="-80" dirty="0">
                <a:solidFill>
                  <a:srgbClr val="FFFFFF"/>
                </a:solidFill>
                <a:latin typeface="Lucida Sans Unicode"/>
                <a:cs typeface="Lucida Sans Unicode"/>
              </a:rPr>
              <a:t>oo</a:t>
            </a:r>
            <a:r>
              <a:rPr sz="2500" spc="-254" dirty="0">
                <a:solidFill>
                  <a:srgbClr val="FFFFFF"/>
                </a:solidFill>
                <a:latin typeface="Lucida Sans Unicode"/>
                <a:cs typeface="Lucida Sans Unicode"/>
              </a:rPr>
              <a:t>k</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85" dirty="0">
                <a:solidFill>
                  <a:srgbClr val="FFFFFF"/>
                </a:solidFill>
                <a:latin typeface="Lucida Sans Unicode"/>
                <a:cs typeface="Lucida Sans Unicode"/>
              </a:rPr>
              <a:t>h</a:t>
            </a:r>
            <a:r>
              <a:rPr sz="2500" spc="-30" dirty="0">
                <a:solidFill>
                  <a:srgbClr val="FFFFFF"/>
                </a:solidFill>
                <a:latin typeface="Lucida Sans Unicode"/>
                <a:cs typeface="Lucida Sans Unicode"/>
              </a:rPr>
              <a:t>e</a:t>
            </a:r>
            <a:r>
              <a:rPr sz="2500" spc="-114" dirty="0">
                <a:solidFill>
                  <a:srgbClr val="FFFFFF"/>
                </a:solidFill>
                <a:latin typeface="Lucida Sans Unicode"/>
                <a:cs typeface="Lucida Sans Unicode"/>
              </a:rPr>
              <a:t>s</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60" dirty="0">
                <a:solidFill>
                  <a:srgbClr val="FFFFFF"/>
                </a:solidFill>
                <a:latin typeface="Lucida Sans Unicode"/>
                <a:cs typeface="Lucida Sans Unicode"/>
              </a:rPr>
              <a:t>l</a:t>
            </a:r>
            <a:r>
              <a:rPr sz="2500" spc="-80" dirty="0">
                <a:solidFill>
                  <a:srgbClr val="FFFFFF"/>
                </a:solidFill>
                <a:latin typeface="Lucida Sans Unicode"/>
                <a:cs typeface="Lucida Sans Unicode"/>
              </a:rPr>
              <a:t>o</a:t>
            </a:r>
            <a:r>
              <a:rPr sz="2500" spc="-100" dirty="0">
                <a:solidFill>
                  <a:srgbClr val="FFFFFF"/>
                </a:solidFill>
                <a:latin typeface="Lucida Sans Unicode"/>
                <a:cs typeface="Lucida Sans Unicode"/>
              </a:rPr>
              <a:t>t</a:t>
            </a:r>
            <a:r>
              <a:rPr sz="2500" spc="-114" dirty="0">
                <a:solidFill>
                  <a:srgbClr val="FFFFFF"/>
                </a:solidFill>
                <a:latin typeface="Lucida Sans Unicode"/>
                <a:cs typeface="Lucida Sans Unicode"/>
              </a:rPr>
              <a:t>s</a:t>
            </a:r>
            <a:r>
              <a:rPr sz="2500" spc="-254" dirty="0">
                <a:solidFill>
                  <a:srgbClr val="FFFFFF"/>
                </a:solidFill>
                <a:latin typeface="Lucida Sans Unicode"/>
                <a:cs typeface="Lucida Sans Unicode"/>
              </a:rPr>
              <a:t>,</a:t>
            </a:r>
            <a:r>
              <a:rPr sz="2500" spc="-145" dirty="0">
                <a:solidFill>
                  <a:srgbClr val="FFFFFF"/>
                </a:solidFill>
                <a:latin typeface="Lucida Sans Unicode"/>
                <a:cs typeface="Lucida Sans Unicode"/>
              </a:rPr>
              <a:t> </a:t>
            </a:r>
            <a:r>
              <a:rPr sz="2500" spc="-65" dirty="0">
                <a:solidFill>
                  <a:srgbClr val="FFFFFF"/>
                </a:solidFill>
                <a:latin typeface="Lucida Sans Unicode"/>
                <a:cs typeface="Lucida Sans Unicode"/>
              </a:rPr>
              <a:t>a</a:t>
            </a:r>
            <a:r>
              <a:rPr sz="2500" spc="-85" dirty="0">
                <a:solidFill>
                  <a:srgbClr val="FFFFFF"/>
                </a:solidFill>
                <a:latin typeface="Lucida Sans Unicode"/>
                <a:cs typeface="Lucida Sans Unicode"/>
              </a:rPr>
              <a:t>n</a:t>
            </a:r>
            <a:r>
              <a:rPr sz="2500" spc="-90" dirty="0">
                <a:solidFill>
                  <a:srgbClr val="FFFFFF"/>
                </a:solidFill>
                <a:latin typeface="Lucida Sans Unicode"/>
                <a:cs typeface="Lucida Sans Unicode"/>
              </a:rPr>
              <a:t>d</a:t>
            </a:r>
            <a:r>
              <a:rPr sz="2500" spc="-145" dirty="0">
                <a:solidFill>
                  <a:srgbClr val="FFFFFF"/>
                </a:solidFill>
                <a:latin typeface="Lucida Sans Unicode"/>
                <a:cs typeface="Lucida Sans Unicode"/>
              </a:rPr>
              <a:t> </a:t>
            </a:r>
            <a:r>
              <a:rPr sz="2500" spc="-160" dirty="0">
                <a:solidFill>
                  <a:srgbClr val="FFFFFF"/>
                </a:solidFill>
                <a:latin typeface="Lucida Sans Unicode"/>
                <a:cs typeface="Lucida Sans Unicode"/>
              </a:rPr>
              <a:t>i</a:t>
            </a:r>
            <a:r>
              <a:rPr sz="2500" spc="-85" dirty="0">
                <a:solidFill>
                  <a:srgbClr val="FFFFFF"/>
                </a:solidFill>
                <a:latin typeface="Lucida Sans Unicode"/>
                <a:cs typeface="Lucida Sans Unicode"/>
              </a:rPr>
              <a:t>n</a:t>
            </a:r>
            <a:r>
              <a:rPr sz="2500" spc="-100" dirty="0">
                <a:solidFill>
                  <a:srgbClr val="FFFFFF"/>
                </a:solidFill>
                <a:latin typeface="Lucida Sans Unicode"/>
                <a:cs typeface="Lucida Sans Unicode"/>
              </a:rPr>
              <a:t>t</a:t>
            </a:r>
            <a:r>
              <a:rPr sz="2500" spc="-30" dirty="0">
                <a:solidFill>
                  <a:srgbClr val="FFFFFF"/>
                </a:solidFill>
                <a:latin typeface="Lucida Sans Unicode"/>
                <a:cs typeface="Lucida Sans Unicode"/>
              </a:rPr>
              <a:t>e</a:t>
            </a:r>
            <a:r>
              <a:rPr sz="2500" spc="-260" dirty="0">
                <a:solidFill>
                  <a:srgbClr val="FFFFFF"/>
                </a:solidFill>
                <a:latin typeface="Lucida Sans Unicode"/>
                <a:cs typeface="Lucida Sans Unicode"/>
              </a:rPr>
              <a:t>g</a:t>
            </a:r>
            <a:r>
              <a:rPr sz="2500" spc="-60" dirty="0">
                <a:solidFill>
                  <a:srgbClr val="FFFFFF"/>
                </a:solidFill>
                <a:latin typeface="Lucida Sans Unicode"/>
                <a:cs typeface="Lucida Sans Unicode"/>
              </a:rPr>
              <a:t>r</a:t>
            </a:r>
            <a:r>
              <a:rPr sz="2500" spc="-65" dirty="0">
                <a:solidFill>
                  <a:srgbClr val="FFFFFF"/>
                </a:solidFill>
                <a:latin typeface="Lucida Sans Unicode"/>
                <a:cs typeface="Lucida Sans Unicode"/>
              </a:rPr>
              <a:t>a</a:t>
            </a:r>
            <a:r>
              <a:rPr sz="2500" spc="-100" dirty="0">
                <a:solidFill>
                  <a:srgbClr val="FFFFFF"/>
                </a:solidFill>
                <a:latin typeface="Lucida Sans Unicode"/>
                <a:cs typeface="Lucida Sans Unicode"/>
              </a:rPr>
              <a:t>t</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85" dirty="0">
                <a:solidFill>
                  <a:srgbClr val="FFFFFF"/>
                </a:solidFill>
                <a:latin typeface="Lucida Sans Unicode"/>
                <a:cs typeface="Lucida Sans Unicode"/>
              </a:rPr>
              <a:t>h</a:t>
            </a:r>
            <a:r>
              <a:rPr sz="2500" spc="-15" dirty="0">
                <a:solidFill>
                  <a:srgbClr val="FFFFFF"/>
                </a:solidFill>
                <a:latin typeface="Lucida Sans Unicode"/>
                <a:cs typeface="Lucida Sans Unicode"/>
              </a:rPr>
              <a:t>e  </a:t>
            </a:r>
            <a:r>
              <a:rPr sz="2500" spc="-114" dirty="0">
                <a:solidFill>
                  <a:srgbClr val="FFFFFF"/>
                </a:solidFill>
                <a:latin typeface="Lucida Sans Unicode"/>
                <a:cs typeface="Lucida Sans Unicode"/>
              </a:rPr>
              <a:t>s</a:t>
            </a:r>
            <a:r>
              <a:rPr sz="2500" spc="-100" dirty="0">
                <a:solidFill>
                  <a:srgbClr val="FFFFFF"/>
                </a:solidFill>
                <a:latin typeface="Lucida Sans Unicode"/>
                <a:cs typeface="Lucida Sans Unicode"/>
              </a:rPr>
              <a:t>c</a:t>
            </a:r>
            <a:r>
              <a:rPr sz="2500" spc="-85" dirty="0">
                <a:solidFill>
                  <a:srgbClr val="FFFFFF"/>
                </a:solidFill>
                <a:latin typeface="Lucida Sans Unicode"/>
                <a:cs typeface="Lucida Sans Unicode"/>
              </a:rPr>
              <a:t>h</a:t>
            </a:r>
            <a:r>
              <a:rPr sz="2500" spc="-30" dirty="0">
                <a:solidFill>
                  <a:srgbClr val="FFFFFF"/>
                </a:solidFill>
                <a:latin typeface="Lucida Sans Unicode"/>
                <a:cs typeface="Lucida Sans Unicode"/>
              </a:rPr>
              <a:t>e</a:t>
            </a:r>
            <a:r>
              <a:rPr sz="2500" spc="-95" dirty="0">
                <a:solidFill>
                  <a:srgbClr val="FFFFFF"/>
                </a:solidFill>
                <a:latin typeface="Lucida Sans Unicode"/>
                <a:cs typeface="Lucida Sans Unicode"/>
              </a:rPr>
              <a:t>d</a:t>
            </a:r>
            <a:r>
              <a:rPr sz="2500" spc="-85" dirty="0">
                <a:solidFill>
                  <a:srgbClr val="FFFFFF"/>
                </a:solidFill>
                <a:latin typeface="Lucida Sans Unicode"/>
                <a:cs typeface="Lucida Sans Unicode"/>
              </a:rPr>
              <a:t>u</a:t>
            </a:r>
            <a:r>
              <a:rPr sz="2500" spc="-160" dirty="0">
                <a:solidFill>
                  <a:srgbClr val="FFFFFF"/>
                </a:solidFill>
                <a:latin typeface="Lucida Sans Unicode"/>
                <a:cs typeface="Lucida Sans Unicode"/>
              </a:rPr>
              <a:t>li</a:t>
            </a:r>
            <a:r>
              <a:rPr sz="2500" spc="-85" dirty="0">
                <a:solidFill>
                  <a:srgbClr val="FFFFFF"/>
                </a:solidFill>
                <a:latin typeface="Lucida Sans Unicode"/>
                <a:cs typeface="Lucida Sans Unicode"/>
              </a:rPr>
              <a:t>n</a:t>
            </a:r>
            <a:r>
              <a:rPr sz="2500" spc="-254" dirty="0">
                <a:solidFill>
                  <a:srgbClr val="FFFFFF"/>
                </a:solidFill>
                <a:latin typeface="Lucida Sans Unicode"/>
                <a:cs typeface="Lucida Sans Unicode"/>
              </a:rPr>
              <a:t>g</a:t>
            </a:r>
            <a:r>
              <a:rPr sz="2500" spc="-145" dirty="0">
                <a:solidFill>
                  <a:srgbClr val="FFFFFF"/>
                </a:solidFill>
                <a:latin typeface="Lucida Sans Unicode"/>
                <a:cs typeface="Lucida Sans Unicode"/>
              </a:rPr>
              <a:t> </a:t>
            </a:r>
            <a:r>
              <a:rPr sz="2500" spc="-160" dirty="0">
                <a:solidFill>
                  <a:srgbClr val="FFFFFF"/>
                </a:solidFill>
                <a:latin typeface="Lucida Sans Unicode"/>
                <a:cs typeface="Lucida Sans Unicode"/>
              </a:rPr>
              <a:t>i</a:t>
            </a:r>
            <a:r>
              <a:rPr sz="2500" spc="-85" dirty="0">
                <a:solidFill>
                  <a:srgbClr val="FFFFFF"/>
                </a:solidFill>
                <a:latin typeface="Lucida Sans Unicode"/>
                <a:cs typeface="Lucida Sans Unicode"/>
              </a:rPr>
              <a:t>n</a:t>
            </a:r>
            <a:r>
              <a:rPr sz="2500" spc="-100" dirty="0">
                <a:solidFill>
                  <a:srgbClr val="FFFFFF"/>
                </a:solidFill>
                <a:latin typeface="Lucida Sans Unicode"/>
                <a:cs typeface="Lucida Sans Unicode"/>
              </a:rPr>
              <a:t>t</a:t>
            </a:r>
            <a:r>
              <a:rPr sz="2500" spc="-30" dirty="0">
                <a:solidFill>
                  <a:srgbClr val="FFFFFF"/>
                </a:solidFill>
                <a:latin typeface="Lucida Sans Unicode"/>
                <a:cs typeface="Lucida Sans Unicode"/>
              </a:rPr>
              <a:t>e</a:t>
            </a:r>
            <a:r>
              <a:rPr sz="2500" spc="-60" dirty="0">
                <a:solidFill>
                  <a:srgbClr val="FFFFFF"/>
                </a:solidFill>
                <a:latin typeface="Lucida Sans Unicode"/>
                <a:cs typeface="Lucida Sans Unicode"/>
              </a:rPr>
              <a:t>r</a:t>
            </a:r>
            <a:r>
              <a:rPr sz="2500" spc="-170" dirty="0">
                <a:solidFill>
                  <a:srgbClr val="FFFFFF"/>
                </a:solidFill>
                <a:latin typeface="Lucida Sans Unicode"/>
                <a:cs typeface="Lucida Sans Unicode"/>
              </a:rPr>
              <a:t>f</a:t>
            </a:r>
            <a:r>
              <a:rPr sz="2500" spc="-65" dirty="0">
                <a:solidFill>
                  <a:srgbClr val="FFFFFF"/>
                </a:solidFill>
                <a:latin typeface="Lucida Sans Unicode"/>
                <a:cs typeface="Lucida Sans Unicode"/>
              </a:rPr>
              <a:t>a</a:t>
            </a:r>
            <a:r>
              <a:rPr sz="2500" spc="-100" dirty="0">
                <a:solidFill>
                  <a:srgbClr val="FFFFFF"/>
                </a:solidFill>
                <a:latin typeface="Lucida Sans Unicode"/>
                <a:cs typeface="Lucida Sans Unicode"/>
              </a:rPr>
              <a:t>c</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125" dirty="0">
                <a:solidFill>
                  <a:srgbClr val="FFFFFF"/>
                </a:solidFill>
                <a:latin typeface="Lucida Sans Unicode"/>
                <a:cs typeface="Lucida Sans Unicode"/>
              </a:rPr>
              <a:t>w</a:t>
            </a:r>
            <a:r>
              <a:rPr sz="2500" spc="-160" dirty="0">
                <a:solidFill>
                  <a:srgbClr val="FFFFFF"/>
                </a:solidFill>
                <a:latin typeface="Lucida Sans Unicode"/>
                <a:cs typeface="Lucida Sans Unicode"/>
              </a:rPr>
              <a:t>i</a:t>
            </a:r>
            <a:r>
              <a:rPr sz="2500" spc="-100" dirty="0">
                <a:solidFill>
                  <a:srgbClr val="FFFFFF"/>
                </a:solidFill>
                <a:latin typeface="Lucida Sans Unicode"/>
                <a:cs typeface="Lucida Sans Unicode"/>
              </a:rPr>
              <a:t>t</a:t>
            </a:r>
            <a:r>
              <a:rPr sz="2500" spc="-80" dirty="0">
                <a:solidFill>
                  <a:srgbClr val="FFFFFF"/>
                </a:solidFill>
                <a:latin typeface="Lucida Sans Unicode"/>
                <a:cs typeface="Lucida Sans Unicode"/>
              </a:rPr>
              <a:t>h</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85" dirty="0">
                <a:solidFill>
                  <a:srgbClr val="FFFFFF"/>
                </a:solidFill>
                <a:latin typeface="Lucida Sans Unicode"/>
                <a:cs typeface="Lucida Sans Unicode"/>
              </a:rPr>
              <a:t>h</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b</a:t>
            </a:r>
            <a:r>
              <a:rPr sz="2500" spc="-65" dirty="0">
                <a:solidFill>
                  <a:srgbClr val="FFFFFF"/>
                </a:solidFill>
                <a:latin typeface="Lucida Sans Unicode"/>
                <a:cs typeface="Lucida Sans Unicode"/>
              </a:rPr>
              <a:t>a</a:t>
            </a:r>
            <a:r>
              <a:rPr sz="2500" spc="-100" dirty="0">
                <a:solidFill>
                  <a:srgbClr val="FFFFFF"/>
                </a:solidFill>
                <a:latin typeface="Lucida Sans Unicode"/>
                <a:cs typeface="Lucida Sans Unicode"/>
              </a:rPr>
              <a:t>c</a:t>
            </a:r>
            <a:r>
              <a:rPr sz="2500" spc="-260" dirty="0">
                <a:solidFill>
                  <a:srgbClr val="FFFFFF"/>
                </a:solidFill>
                <a:latin typeface="Lucida Sans Unicode"/>
                <a:cs typeface="Lucida Sans Unicode"/>
              </a:rPr>
              <a:t>k</a:t>
            </a:r>
            <a:r>
              <a:rPr sz="2500" spc="-30" dirty="0">
                <a:solidFill>
                  <a:srgbClr val="FFFFFF"/>
                </a:solidFill>
                <a:latin typeface="Lucida Sans Unicode"/>
                <a:cs typeface="Lucida Sans Unicode"/>
              </a:rPr>
              <a:t>e</a:t>
            </a:r>
            <a:r>
              <a:rPr sz="2500" spc="-85" dirty="0">
                <a:solidFill>
                  <a:srgbClr val="FFFFFF"/>
                </a:solidFill>
                <a:latin typeface="Lucida Sans Unicode"/>
                <a:cs typeface="Lucida Sans Unicode"/>
              </a:rPr>
              <a:t>n</a:t>
            </a:r>
            <a:r>
              <a:rPr sz="2500" spc="-90" dirty="0">
                <a:solidFill>
                  <a:srgbClr val="FFFFFF"/>
                </a:solidFill>
                <a:latin typeface="Lucida Sans Unicode"/>
                <a:cs typeface="Lucida Sans Unicode"/>
              </a:rPr>
              <a:t>d</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50" dirty="0">
                <a:solidFill>
                  <a:srgbClr val="FFFFFF"/>
                </a:solidFill>
                <a:latin typeface="Lucida Sans Unicode"/>
                <a:cs typeface="Lucida Sans Unicode"/>
              </a:rPr>
              <a:t>o  </a:t>
            </a:r>
            <a:r>
              <a:rPr sz="2500" spc="-114" dirty="0">
                <a:solidFill>
                  <a:srgbClr val="FFFFFF"/>
                </a:solidFill>
                <a:latin typeface="Lucida Sans Unicode"/>
                <a:cs typeface="Lucida Sans Unicode"/>
              </a:rPr>
              <a:t>s</a:t>
            </a:r>
            <a:r>
              <a:rPr sz="2500" spc="-100" dirty="0">
                <a:solidFill>
                  <a:srgbClr val="FFFFFF"/>
                </a:solidFill>
                <a:latin typeface="Lucida Sans Unicode"/>
                <a:cs typeface="Lucida Sans Unicode"/>
              </a:rPr>
              <a:t>t</a:t>
            </a:r>
            <a:r>
              <a:rPr sz="2500" spc="-80" dirty="0">
                <a:solidFill>
                  <a:srgbClr val="FFFFFF"/>
                </a:solidFill>
                <a:latin typeface="Lucida Sans Unicode"/>
                <a:cs typeface="Lucida Sans Unicode"/>
              </a:rPr>
              <a:t>o</a:t>
            </a:r>
            <a:r>
              <a:rPr sz="2500" spc="-60" dirty="0">
                <a:solidFill>
                  <a:srgbClr val="FFFFFF"/>
                </a:solidFill>
                <a:latin typeface="Lucida Sans Unicode"/>
                <a:cs typeface="Lucida Sans Unicode"/>
              </a:rPr>
              <a:t>r</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65" dirty="0">
                <a:solidFill>
                  <a:srgbClr val="FFFFFF"/>
                </a:solidFill>
                <a:latin typeface="Lucida Sans Unicode"/>
                <a:cs typeface="Lucida Sans Unicode"/>
              </a:rPr>
              <a:t>a</a:t>
            </a:r>
            <a:r>
              <a:rPr sz="2500" spc="-85" dirty="0">
                <a:solidFill>
                  <a:srgbClr val="FFFFFF"/>
                </a:solidFill>
                <a:latin typeface="Lucida Sans Unicode"/>
                <a:cs typeface="Lucida Sans Unicode"/>
              </a:rPr>
              <a:t>n</a:t>
            </a:r>
            <a:r>
              <a:rPr sz="2500" spc="-90" dirty="0">
                <a:solidFill>
                  <a:srgbClr val="FFFFFF"/>
                </a:solidFill>
                <a:latin typeface="Lucida Sans Unicode"/>
                <a:cs typeface="Lucida Sans Unicode"/>
              </a:rPr>
              <a:t>d</a:t>
            </a:r>
            <a:r>
              <a:rPr sz="2500" spc="-145" dirty="0">
                <a:solidFill>
                  <a:srgbClr val="FFFFFF"/>
                </a:solidFill>
                <a:latin typeface="Lucida Sans Unicode"/>
                <a:cs typeface="Lucida Sans Unicode"/>
              </a:rPr>
              <a:t> </a:t>
            </a:r>
            <a:r>
              <a:rPr sz="2500" spc="-135" dirty="0">
                <a:solidFill>
                  <a:srgbClr val="FFFFFF"/>
                </a:solidFill>
                <a:latin typeface="Lucida Sans Unicode"/>
                <a:cs typeface="Lucida Sans Unicode"/>
              </a:rPr>
              <a:t>m</a:t>
            </a:r>
            <a:r>
              <a:rPr sz="2500" spc="-65" dirty="0">
                <a:solidFill>
                  <a:srgbClr val="FFFFFF"/>
                </a:solidFill>
                <a:latin typeface="Lucida Sans Unicode"/>
                <a:cs typeface="Lucida Sans Unicode"/>
              </a:rPr>
              <a:t>a</a:t>
            </a:r>
            <a:r>
              <a:rPr sz="2500" spc="-85" dirty="0">
                <a:solidFill>
                  <a:srgbClr val="FFFFFF"/>
                </a:solidFill>
                <a:latin typeface="Lucida Sans Unicode"/>
                <a:cs typeface="Lucida Sans Unicode"/>
              </a:rPr>
              <a:t>n</a:t>
            </a:r>
            <a:r>
              <a:rPr sz="2500" spc="-65" dirty="0">
                <a:solidFill>
                  <a:srgbClr val="FFFFFF"/>
                </a:solidFill>
                <a:latin typeface="Lucida Sans Unicode"/>
                <a:cs typeface="Lucida Sans Unicode"/>
              </a:rPr>
              <a:t>a</a:t>
            </a:r>
            <a:r>
              <a:rPr sz="2500" spc="-260" dirty="0">
                <a:solidFill>
                  <a:srgbClr val="FFFFFF"/>
                </a:solidFill>
                <a:latin typeface="Lucida Sans Unicode"/>
                <a:cs typeface="Lucida Sans Unicode"/>
              </a:rPr>
              <a:t>g</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85" dirty="0">
                <a:solidFill>
                  <a:srgbClr val="FFFFFF"/>
                </a:solidFill>
                <a:latin typeface="Lucida Sans Unicode"/>
                <a:cs typeface="Lucida Sans Unicode"/>
              </a:rPr>
              <a:t>h</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160" dirty="0">
                <a:solidFill>
                  <a:srgbClr val="FFFFFF"/>
                </a:solidFill>
                <a:latin typeface="Lucida Sans Unicode"/>
                <a:cs typeface="Lucida Sans Unicode"/>
              </a:rPr>
              <a:t>i</a:t>
            </a:r>
            <a:r>
              <a:rPr sz="2500" spc="-135" dirty="0">
                <a:solidFill>
                  <a:srgbClr val="FFFFFF"/>
                </a:solidFill>
                <a:latin typeface="Lucida Sans Unicode"/>
                <a:cs typeface="Lucida Sans Unicode"/>
              </a:rPr>
              <a:t>m</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60" dirty="0">
                <a:solidFill>
                  <a:srgbClr val="FFFFFF"/>
                </a:solidFill>
                <a:latin typeface="Lucida Sans Unicode"/>
                <a:cs typeface="Lucida Sans Unicode"/>
              </a:rPr>
              <a:t>l</a:t>
            </a:r>
            <a:r>
              <a:rPr sz="2500" spc="-80" dirty="0">
                <a:solidFill>
                  <a:srgbClr val="FFFFFF"/>
                </a:solidFill>
                <a:latin typeface="Lucida Sans Unicode"/>
                <a:cs typeface="Lucida Sans Unicode"/>
              </a:rPr>
              <a:t>o</a:t>
            </a:r>
            <a:r>
              <a:rPr sz="2500" spc="-100" dirty="0">
                <a:solidFill>
                  <a:srgbClr val="FFFFFF"/>
                </a:solidFill>
                <a:latin typeface="Lucida Sans Unicode"/>
                <a:cs typeface="Lucida Sans Unicode"/>
              </a:rPr>
              <a:t>t</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d</a:t>
            </a:r>
            <a:r>
              <a:rPr sz="2500" spc="-30" dirty="0">
                <a:solidFill>
                  <a:srgbClr val="FFFFFF"/>
                </a:solidFill>
                <a:latin typeface="Lucida Sans Unicode"/>
                <a:cs typeface="Lucida Sans Unicode"/>
              </a:rPr>
              <a:t>e</a:t>
            </a:r>
            <a:r>
              <a:rPr sz="2500" spc="-100" dirty="0">
                <a:solidFill>
                  <a:srgbClr val="FFFFFF"/>
                </a:solidFill>
                <a:latin typeface="Lucida Sans Unicode"/>
                <a:cs typeface="Lucida Sans Unicode"/>
              </a:rPr>
              <a:t>t</a:t>
            </a:r>
            <a:r>
              <a:rPr sz="2500" spc="-65" dirty="0">
                <a:solidFill>
                  <a:srgbClr val="FFFFFF"/>
                </a:solidFill>
                <a:latin typeface="Lucida Sans Unicode"/>
                <a:cs typeface="Lucida Sans Unicode"/>
              </a:rPr>
              <a:t>a</a:t>
            </a:r>
            <a:r>
              <a:rPr sz="2500" spc="-160" dirty="0">
                <a:solidFill>
                  <a:srgbClr val="FFFFFF"/>
                </a:solidFill>
                <a:latin typeface="Lucida Sans Unicode"/>
                <a:cs typeface="Lucida Sans Unicode"/>
              </a:rPr>
              <a:t>il</a:t>
            </a:r>
            <a:r>
              <a:rPr sz="2500" spc="-85" dirty="0">
                <a:solidFill>
                  <a:srgbClr val="FFFFFF"/>
                </a:solidFill>
                <a:latin typeface="Lucida Sans Unicode"/>
                <a:cs typeface="Lucida Sans Unicode"/>
              </a:rPr>
              <a:t>s  </a:t>
            </a:r>
            <a:r>
              <a:rPr sz="2500" spc="-100" dirty="0">
                <a:solidFill>
                  <a:srgbClr val="FFFFFF"/>
                </a:solidFill>
                <a:latin typeface="Lucida Sans Unicode"/>
                <a:cs typeface="Lucida Sans Unicode"/>
              </a:rPr>
              <a:t>accurately.</a:t>
            </a:r>
            <a:endParaRPr sz="2500">
              <a:latin typeface="Lucida Sans Unicode"/>
              <a:cs typeface="Lucida Sans Unicod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29738" y="3364410"/>
            <a:ext cx="3238499" cy="2114549"/>
          </a:xfrm>
          <a:prstGeom prst="rect">
            <a:avLst/>
          </a:prstGeom>
        </p:spPr>
      </p:pic>
      <p:pic>
        <p:nvPicPr>
          <p:cNvPr id="3" name="object 3"/>
          <p:cNvPicPr/>
          <p:nvPr/>
        </p:nvPicPr>
        <p:blipFill>
          <a:blip r:embed="rId3" cstate="print"/>
          <a:stretch>
            <a:fillRect/>
          </a:stretch>
        </p:blipFill>
        <p:spPr>
          <a:xfrm>
            <a:off x="5363488" y="3364410"/>
            <a:ext cx="3238499" cy="2114549"/>
          </a:xfrm>
          <a:prstGeom prst="rect">
            <a:avLst/>
          </a:prstGeom>
        </p:spPr>
      </p:pic>
      <p:pic>
        <p:nvPicPr>
          <p:cNvPr id="4" name="object 4"/>
          <p:cNvPicPr/>
          <p:nvPr/>
        </p:nvPicPr>
        <p:blipFill>
          <a:blip r:embed="rId4" cstate="print"/>
          <a:stretch>
            <a:fillRect/>
          </a:stretch>
        </p:blipFill>
        <p:spPr>
          <a:xfrm>
            <a:off x="2029738" y="5564685"/>
            <a:ext cx="2105024" cy="2114549"/>
          </a:xfrm>
          <a:prstGeom prst="rect">
            <a:avLst/>
          </a:prstGeom>
        </p:spPr>
      </p:pic>
      <p:pic>
        <p:nvPicPr>
          <p:cNvPr id="5" name="object 5"/>
          <p:cNvPicPr/>
          <p:nvPr/>
        </p:nvPicPr>
        <p:blipFill>
          <a:blip r:embed="rId5" cstate="print"/>
          <a:stretch>
            <a:fillRect/>
          </a:stretch>
        </p:blipFill>
        <p:spPr>
          <a:xfrm>
            <a:off x="4220488" y="5564685"/>
            <a:ext cx="2190750" cy="2114549"/>
          </a:xfrm>
          <a:prstGeom prst="rect">
            <a:avLst/>
          </a:prstGeom>
        </p:spPr>
      </p:pic>
      <p:pic>
        <p:nvPicPr>
          <p:cNvPr id="6" name="object 6"/>
          <p:cNvPicPr/>
          <p:nvPr/>
        </p:nvPicPr>
        <p:blipFill>
          <a:blip r:embed="rId6" cstate="print"/>
          <a:stretch>
            <a:fillRect/>
          </a:stretch>
        </p:blipFill>
        <p:spPr>
          <a:xfrm>
            <a:off x="6506488" y="5564685"/>
            <a:ext cx="2095499" cy="2114549"/>
          </a:xfrm>
          <a:prstGeom prst="rect">
            <a:avLst/>
          </a:prstGeom>
        </p:spPr>
      </p:pic>
      <p:grpSp>
        <p:nvGrpSpPr>
          <p:cNvPr id="7" name="object 7"/>
          <p:cNvGrpSpPr/>
          <p:nvPr/>
        </p:nvGrpSpPr>
        <p:grpSpPr>
          <a:xfrm>
            <a:off x="16230600" y="0"/>
            <a:ext cx="1028700" cy="1028700"/>
            <a:chOff x="16230600" y="0"/>
            <a:chExt cx="1028700" cy="1028700"/>
          </a:xfrm>
        </p:grpSpPr>
        <p:sp>
          <p:nvSpPr>
            <p:cNvPr id="8" name="object 8"/>
            <p:cNvSpPr/>
            <p:nvPr/>
          </p:nvSpPr>
          <p:spPr>
            <a:xfrm>
              <a:off x="16230600" y="0"/>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9" name="object 9"/>
            <p:cNvSpPr/>
            <p:nvPr/>
          </p:nvSpPr>
          <p:spPr>
            <a:xfrm>
              <a:off x="16502511" y="320428"/>
              <a:ext cx="485140" cy="387350"/>
            </a:xfrm>
            <a:custGeom>
              <a:avLst/>
              <a:gdLst/>
              <a:ahLst/>
              <a:cxnLst/>
              <a:rect l="l" t="t" r="r" b="b"/>
              <a:pathLst>
                <a:path w="485140"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40"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40"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40"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40"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40" h="387350">
                  <a:moveTo>
                    <a:pt x="218129" y="38100"/>
                  </a:moveTo>
                  <a:lnTo>
                    <a:pt x="185814" y="38100"/>
                  </a:lnTo>
                  <a:lnTo>
                    <a:pt x="190112" y="34290"/>
                  </a:lnTo>
                  <a:lnTo>
                    <a:pt x="195743" y="31750"/>
                  </a:lnTo>
                  <a:lnTo>
                    <a:pt x="208200" y="31750"/>
                  </a:lnTo>
                  <a:lnTo>
                    <a:pt x="213831" y="34290"/>
                  </a:lnTo>
                  <a:lnTo>
                    <a:pt x="218129" y="38100"/>
                  </a:lnTo>
                  <a:close/>
                </a:path>
                <a:path w="485140" h="387350">
                  <a:moveTo>
                    <a:pt x="250445" y="38100"/>
                  </a:moveTo>
                  <a:lnTo>
                    <a:pt x="218129" y="38100"/>
                  </a:lnTo>
                  <a:lnTo>
                    <a:pt x="222427" y="34290"/>
                  </a:lnTo>
                  <a:lnTo>
                    <a:pt x="228058" y="31750"/>
                  </a:lnTo>
                  <a:lnTo>
                    <a:pt x="240516" y="31750"/>
                  </a:lnTo>
                  <a:lnTo>
                    <a:pt x="246147" y="34290"/>
                  </a:lnTo>
                  <a:lnTo>
                    <a:pt x="250445" y="38100"/>
                  </a:lnTo>
                  <a:close/>
                </a:path>
                <a:path w="485140"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40"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40"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40"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40"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40"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40" h="387350">
                  <a:moveTo>
                    <a:pt x="56552" y="176530"/>
                  </a:moveTo>
                  <a:lnTo>
                    <a:pt x="40394" y="176530"/>
                  </a:lnTo>
                  <a:lnTo>
                    <a:pt x="40394" y="80010"/>
                  </a:lnTo>
                  <a:lnTo>
                    <a:pt x="56552" y="80010"/>
                  </a:lnTo>
                  <a:lnTo>
                    <a:pt x="56552" y="176530"/>
                  </a:lnTo>
                  <a:close/>
                </a:path>
                <a:path w="485140"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40"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40" h="387350">
                  <a:moveTo>
                    <a:pt x="379707" y="152400"/>
                  </a:moveTo>
                  <a:lnTo>
                    <a:pt x="363549" y="152400"/>
                  </a:lnTo>
                  <a:lnTo>
                    <a:pt x="363549" y="104140"/>
                  </a:lnTo>
                  <a:lnTo>
                    <a:pt x="379707" y="104140"/>
                  </a:lnTo>
                  <a:lnTo>
                    <a:pt x="379707" y="152400"/>
                  </a:lnTo>
                  <a:close/>
                </a:path>
                <a:path w="485140"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40" h="387350">
                  <a:moveTo>
                    <a:pt x="217661" y="123190"/>
                  </a:moveTo>
                  <a:lnTo>
                    <a:pt x="186291" y="123190"/>
                  </a:lnTo>
                  <a:lnTo>
                    <a:pt x="185822" y="121920"/>
                  </a:lnTo>
                  <a:lnTo>
                    <a:pt x="218129" y="121920"/>
                  </a:lnTo>
                  <a:lnTo>
                    <a:pt x="217661" y="123190"/>
                  </a:lnTo>
                  <a:close/>
                </a:path>
                <a:path w="485140" h="387350">
                  <a:moveTo>
                    <a:pt x="249968" y="123190"/>
                  </a:moveTo>
                  <a:lnTo>
                    <a:pt x="218598" y="123190"/>
                  </a:lnTo>
                  <a:lnTo>
                    <a:pt x="218129" y="121920"/>
                  </a:lnTo>
                  <a:lnTo>
                    <a:pt x="250437" y="121920"/>
                  </a:lnTo>
                  <a:lnTo>
                    <a:pt x="249968" y="123190"/>
                  </a:lnTo>
                  <a:close/>
                </a:path>
                <a:path w="485140"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40"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40" h="387350">
                  <a:moveTo>
                    <a:pt x="248409" y="124460"/>
                  </a:moveTo>
                  <a:lnTo>
                    <a:pt x="220149" y="124460"/>
                  </a:lnTo>
                  <a:lnTo>
                    <a:pt x="219139" y="123190"/>
                  </a:lnTo>
                  <a:lnTo>
                    <a:pt x="249419" y="123190"/>
                  </a:lnTo>
                  <a:lnTo>
                    <a:pt x="248409" y="124460"/>
                  </a:lnTo>
                  <a:close/>
                </a:path>
                <a:path w="485140" h="387350">
                  <a:moveTo>
                    <a:pt x="246640" y="125730"/>
                  </a:moveTo>
                  <a:lnTo>
                    <a:pt x="221927" y="125730"/>
                  </a:lnTo>
                  <a:lnTo>
                    <a:pt x="220634" y="124460"/>
                  </a:lnTo>
                  <a:lnTo>
                    <a:pt x="247932" y="124460"/>
                  </a:lnTo>
                  <a:lnTo>
                    <a:pt x="246640" y="125730"/>
                  </a:lnTo>
                  <a:close/>
                </a:path>
                <a:path w="485140" h="387350">
                  <a:moveTo>
                    <a:pt x="211658" y="127000"/>
                  </a:moveTo>
                  <a:lnTo>
                    <a:pt x="192301" y="127000"/>
                  </a:lnTo>
                  <a:lnTo>
                    <a:pt x="191792" y="125730"/>
                  </a:lnTo>
                  <a:lnTo>
                    <a:pt x="212175" y="125730"/>
                  </a:lnTo>
                  <a:lnTo>
                    <a:pt x="211658" y="127000"/>
                  </a:lnTo>
                  <a:close/>
                </a:path>
                <a:path w="485140" h="387350">
                  <a:moveTo>
                    <a:pt x="243966" y="127000"/>
                  </a:moveTo>
                  <a:lnTo>
                    <a:pt x="224609" y="127000"/>
                  </a:lnTo>
                  <a:lnTo>
                    <a:pt x="224092" y="125730"/>
                  </a:lnTo>
                  <a:lnTo>
                    <a:pt x="244475" y="125730"/>
                  </a:lnTo>
                  <a:lnTo>
                    <a:pt x="243966" y="127000"/>
                  </a:lnTo>
                  <a:close/>
                </a:path>
                <a:path w="485140" h="387350">
                  <a:moveTo>
                    <a:pt x="176071" y="128270"/>
                  </a:moveTo>
                  <a:lnTo>
                    <a:pt x="164098" y="128270"/>
                  </a:lnTo>
                  <a:lnTo>
                    <a:pt x="161779" y="127000"/>
                  </a:lnTo>
                  <a:lnTo>
                    <a:pt x="178317" y="127000"/>
                  </a:lnTo>
                  <a:lnTo>
                    <a:pt x="176071" y="128270"/>
                  </a:lnTo>
                  <a:close/>
                </a:path>
                <a:path w="485140" h="387350">
                  <a:moveTo>
                    <a:pt x="207683" y="128270"/>
                  </a:moveTo>
                  <a:lnTo>
                    <a:pt x="196276" y="128270"/>
                  </a:lnTo>
                  <a:lnTo>
                    <a:pt x="193796" y="127000"/>
                  </a:lnTo>
                  <a:lnTo>
                    <a:pt x="210156" y="127000"/>
                  </a:lnTo>
                  <a:lnTo>
                    <a:pt x="207683" y="128270"/>
                  </a:lnTo>
                  <a:close/>
                </a:path>
                <a:path w="485140" h="387350">
                  <a:moveTo>
                    <a:pt x="239983" y="128270"/>
                  </a:moveTo>
                  <a:lnTo>
                    <a:pt x="228584" y="128270"/>
                  </a:lnTo>
                  <a:lnTo>
                    <a:pt x="226111" y="127000"/>
                  </a:lnTo>
                  <a:lnTo>
                    <a:pt x="242463" y="127000"/>
                  </a:lnTo>
                  <a:lnTo>
                    <a:pt x="239983" y="128270"/>
                  </a:lnTo>
                  <a:close/>
                </a:path>
                <a:path w="485140" h="387350">
                  <a:moveTo>
                    <a:pt x="273260" y="128270"/>
                  </a:moveTo>
                  <a:lnTo>
                    <a:pt x="260188" y="128270"/>
                  </a:lnTo>
                  <a:lnTo>
                    <a:pt x="257974" y="127000"/>
                  </a:lnTo>
                  <a:lnTo>
                    <a:pt x="274262" y="127000"/>
                  </a:lnTo>
                  <a:lnTo>
                    <a:pt x="273260" y="128270"/>
                  </a:lnTo>
                  <a:close/>
                </a:path>
                <a:path w="485140"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40"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grpSp>
      <p:sp>
        <p:nvSpPr>
          <p:cNvPr id="10" name="object 10"/>
          <p:cNvSpPr txBox="1"/>
          <p:nvPr/>
        </p:nvSpPr>
        <p:spPr>
          <a:xfrm>
            <a:off x="14461332" y="381666"/>
            <a:ext cx="1426210" cy="269240"/>
          </a:xfrm>
          <a:prstGeom prst="rect">
            <a:avLst/>
          </a:prstGeom>
        </p:spPr>
        <p:txBody>
          <a:bodyPr vert="horz" wrap="square" lIns="0" tIns="12700" rIns="0" bIns="0" rtlCol="0">
            <a:spAutoFit/>
          </a:bodyPr>
          <a:lstStyle/>
          <a:p>
            <a:pPr marL="12700">
              <a:lnSpc>
                <a:spcPct val="100000"/>
              </a:lnSpc>
              <a:spcBef>
                <a:spcPts val="100"/>
              </a:spcBef>
              <a:tabLst>
                <a:tab pos="661670" algn="l"/>
              </a:tabLst>
            </a:pPr>
            <a:r>
              <a:rPr sz="1600" dirty="0">
                <a:solidFill>
                  <a:srgbClr val="FFFFFF"/>
                </a:solidFill>
                <a:latin typeface="Lucida Sans Unicode"/>
                <a:cs typeface="Lucida Sans Unicode"/>
              </a:rPr>
              <a:t>G</a:t>
            </a:r>
            <a:r>
              <a:rPr sz="1600" spc="-180" dirty="0">
                <a:solidFill>
                  <a:srgbClr val="FFFFFF"/>
                </a:solidFill>
                <a:latin typeface="Lucida Sans Unicode"/>
                <a:cs typeface="Lucida Sans Unicode"/>
              </a:rPr>
              <a:t> </a:t>
            </a:r>
            <a:r>
              <a:rPr sz="1600" spc="-155" dirty="0">
                <a:solidFill>
                  <a:srgbClr val="FFFFFF"/>
                </a:solidFill>
                <a:latin typeface="Lucida Sans Unicode"/>
                <a:cs typeface="Lucida Sans Unicode"/>
              </a:rPr>
              <a:t>Y</a:t>
            </a:r>
            <a:r>
              <a:rPr sz="1600" spc="-180" dirty="0">
                <a:solidFill>
                  <a:srgbClr val="FFFFFF"/>
                </a:solidFill>
                <a:latin typeface="Lucida Sans Unicode"/>
                <a:cs typeface="Lucida Sans Unicode"/>
              </a:rPr>
              <a:t> </a:t>
            </a:r>
            <a:r>
              <a:rPr sz="1600" dirty="0">
                <a:solidFill>
                  <a:srgbClr val="FFFFFF"/>
                </a:solidFill>
                <a:latin typeface="Lucida Sans Unicode"/>
                <a:cs typeface="Lucida Sans Unicode"/>
              </a:rPr>
              <a:t>M	</a:t>
            </a:r>
            <a:r>
              <a:rPr sz="1600" spc="50" dirty="0">
                <a:solidFill>
                  <a:srgbClr val="FFFFFF"/>
                </a:solidFill>
                <a:latin typeface="Lucida Sans Unicode"/>
                <a:cs typeface="Lucida Sans Unicode"/>
              </a:rPr>
              <a:t>P</a:t>
            </a:r>
            <a:r>
              <a:rPr sz="1600" spc="-180" dirty="0">
                <a:solidFill>
                  <a:srgbClr val="FFFFFF"/>
                </a:solidFill>
                <a:latin typeface="Lucida Sans Unicode"/>
                <a:cs typeface="Lucida Sans Unicode"/>
              </a:rPr>
              <a:t> </a:t>
            </a:r>
            <a:r>
              <a:rPr sz="1600" spc="-35" dirty="0">
                <a:solidFill>
                  <a:srgbClr val="FFFFFF"/>
                </a:solidFill>
                <a:latin typeface="Lucida Sans Unicode"/>
                <a:cs typeface="Lucida Sans Unicode"/>
              </a:rPr>
              <a:t>L</a:t>
            </a:r>
            <a:r>
              <a:rPr sz="1600" spc="-180" dirty="0">
                <a:solidFill>
                  <a:srgbClr val="FFFFFF"/>
                </a:solidFill>
                <a:latin typeface="Lucida Sans Unicode"/>
                <a:cs typeface="Lucida Sans Unicode"/>
              </a:rPr>
              <a:t> </a:t>
            </a:r>
            <a:r>
              <a:rPr sz="1600" spc="-145" dirty="0">
                <a:solidFill>
                  <a:srgbClr val="FFFFFF"/>
                </a:solidFill>
                <a:latin typeface="Lucida Sans Unicode"/>
                <a:cs typeface="Lucida Sans Unicode"/>
              </a:rPr>
              <a:t>A</a:t>
            </a:r>
            <a:r>
              <a:rPr sz="1600" spc="-180" dirty="0">
                <a:solidFill>
                  <a:srgbClr val="FFFFFF"/>
                </a:solidFill>
                <a:latin typeface="Lucida Sans Unicode"/>
                <a:cs typeface="Lucida Sans Unicode"/>
              </a:rPr>
              <a:t> </a:t>
            </a:r>
            <a:r>
              <a:rPr sz="1600" spc="-114" dirty="0">
                <a:solidFill>
                  <a:srgbClr val="FFFFFF"/>
                </a:solidFill>
                <a:latin typeface="Lucida Sans Unicode"/>
                <a:cs typeface="Lucida Sans Unicode"/>
              </a:rPr>
              <a:t>C</a:t>
            </a:r>
            <a:r>
              <a:rPr sz="1600" spc="-180" dirty="0">
                <a:solidFill>
                  <a:srgbClr val="FFFFFF"/>
                </a:solidFill>
                <a:latin typeface="Lucida Sans Unicode"/>
                <a:cs typeface="Lucida Sans Unicode"/>
              </a:rPr>
              <a:t> </a:t>
            </a:r>
            <a:r>
              <a:rPr sz="1600" spc="15" dirty="0">
                <a:solidFill>
                  <a:srgbClr val="FFFFFF"/>
                </a:solidFill>
                <a:latin typeface="Lucida Sans Unicode"/>
                <a:cs typeface="Lucida Sans Unicode"/>
              </a:rPr>
              <a:t>E</a:t>
            </a:r>
            <a:endParaRPr sz="1600">
              <a:latin typeface="Lucida Sans Unicode"/>
              <a:cs typeface="Lucida Sans Unicode"/>
            </a:endParaRPr>
          </a:p>
        </p:txBody>
      </p:sp>
      <p:sp>
        <p:nvSpPr>
          <p:cNvPr id="11" name="object 11"/>
          <p:cNvSpPr/>
          <p:nvPr/>
        </p:nvSpPr>
        <p:spPr>
          <a:xfrm>
            <a:off x="593377" y="2637499"/>
            <a:ext cx="2874010" cy="723900"/>
          </a:xfrm>
          <a:custGeom>
            <a:avLst/>
            <a:gdLst/>
            <a:ahLst/>
            <a:cxnLst/>
            <a:rect l="l" t="t" r="r" b="b"/>
            <a:pathLst>
              <a:path w="2874010" h="723900">
                <a:moveTo>
                  <a:pt x="487560" y="723861"/>
                </a:moveTo>
                <a:lnTo>
                  <a:pt x="0" y="723861"/>
                </a:lnTo>
                <a:lnTo>
                  <a:pt x="775134" y="0"/>
                </a:lnTo>
                <a:lnTo>
                  <a:pt x="1262695" y="0"/>
                </a:lnTo>
                <a:lnTo>
                  <a:pt x="487560" y="723861"/>
                </a:lnTo>
                <a:close/>
              </a:path>
              <a:path w="2874010" h="723900">
                <a:moveTo>
                  <a:pt x="1294105" y="723861"/>
                </a:moveTo>
                <a:lnTo>
                  <a:pt x="806544" y="723861"/>
                </a:lnTo>
                <a:lnTo>
                  <a:pt x="1581679" y="0"/>
                </a:lnTo>
                <a:lnTo>
                  <a:pt x="2069240" y="0"/>
                </a:lnTo>
                <a:lnTo>
                  <a:pt x="1294105" y="723861"/>
                </a:lnTo>
                <a:close/>
              </a:path>
              <a:path w="2874010" h="723900">
                <a:moveTo>
                  <a:pt x="2100650" y="723861"/>
                </a:moveTo>
                <a:lnTo>
                  <a:pt x="1613089" y="723861"/>
                </a:lnTo>
                <a:lnTo>
                  <a:pt x="2388224" y="0"/>
                </a:lnTo>
                <a:lnTo>
                  <a:pt x="2873404" y="0"/>
                </a:lnTo>
                <a:lnTo>
                  <a:pt x="2873404" y="2223"/>
                </a:lnTo>
                <a:lnTo>
                  <a:pt x="2100650" y="723861"/>
                </a:lnTo>
                <a:close/>
              </a:path>
            </a:pathLst>
          </a:custGeom>
          <a:solidFill>
            <a:srgbClr val="FF6F01"/>
          </a:solidFill>
        </p:spPr>
        <p:txBody>
          <a:bodyPr wrap="square" lIns="0" tIns="0" rIns="0" bIns="0" rtlCol="0"/>
          <a:lstStyle/>
          <a:p>
            <a:endParaRPr/>
          </a:p>
        </p:txBody>
      </p:sp>
      <p:sp>
        <p:nvSpPr>
          <p:cNvPr id="12" name="object 12"/>
          <p:cNvSpPr/>
          <p:nvPr/>
        </p:nvSpPr>
        <p:spPr>
          <a:xfrm>
            <a:off x="8159991" y="7680667"/>
            <a:ext cx="1250315" cy="1250315"/>
          </a:xfrm>
          <a:custGeom>
            <a:avLst/>
            <a:gdLst/>
            <a:ahLst/>
            <a:cxnLst/>
            <a:rect l="l" t="t" r="r" b="b"/>
            <a:pathLst>
              <a:path w="1250315" h="1250315">
                <a:moveTo>
                  <a:pt x="272859" y="0"/>
                </a:moveTo>
                <a:lnTo>
                  <a:pt x="158026" y="0"/>
                </a:lnTo>
                <a:lnTo>
                  <a:pt x="0" y="158394"/>
                </a:lnTo>
                <a:lnTo>
                  <a:pt x="0" y="273494"/>
                </a:lnTo>
                <a:lnTo>
                  <a:pt x="272859" y="0"/>
                </a:lnTo>
                <a:close/>
              </a:path>
              <a:path w="1250315" h="1250315">
                <a:moveTo>
                  <a:pt x="502513" y="0"/>
                </a:moveTo>
                <a:lnTo>
                  <a:pt x="387692" y="0"/>
                </a:lnTo>
                <a:lnTo>
                  <a:pt x="0" y="388594"/>
                </a:lnTo>
                <a:lnTo>
                  <a:pt x="0" y="503694"/>
                </a:lnTo>
                <a:lnTo>
                  <a:pt x="502513" y="0"/>
                </a:lnTo>
                <a:close/>
              </a:path>
              <a:path w="1250315" h="1250315">
                <a:moveTo>
                  <a:pt x="732180" y="0"/>
                </a:moveTo>
                <a:lnTo>
                  <a:pt x="617347" y="0"/>
                </a:lnTo>
                <a:lnTo>
                  <a:pt x="0" y="618794"/>
                </a:lnTo>
                <a:lnTo>
                  <a:pt x="0" y="733907"/>
                </a:lnTo>
                <a:lnTo>
                  <a:pt x="732180" y="0"/>
                </a:lnTo>
                <a:close/>
              </a:path>
              <a:path w="1250315" h="1250315">
                <a:moveTo>
                  <a:pt x="961834" y="0"/>
                </a:moveTo>
                <a:lnTo>
                  <a:pt x="847001" y="0"/>
                </a:lnTo>
                <a:lnTo>
                  <a:pt x="0" y="849007"/>
                </a:lnTo>
                <a:lnTo>
                  <a:pt x="0" y="964107"/>
                </a:lnTo>
                <a:lnTo>
                  <a:pt x="961834" y="0"/>
                </a:lnTo>
                <a:close/>
              </a:path>
              <a:path w="1250315" h="1250315">
                <a:moveTo>
                  <a:pt x="1191501" y="0"/>
                </a:moveTo>
                <a:lnTo>
                  <a:pt x="1076667" y="0"/>
                </a:lnTo>
                <a:lnTo>
                  <a:pt x="0" y="1079207"/>
                </a:lnTo>
                <a:lnTo>
                  <a:pt x="0" y="1194308"/>
                </a:lnTo>
                <a:lnTo>
                  <a:pt x="1191501" y="0"/>
                </a:lnTo>
                <a:close/>
              </a:path>
              <a:path w="1250315" h="1250315">
                <a:moveTo>
                  <a:pt x="1249997" y="977265"/>
                </a:moveTo>
                <a:lnTo>
                  <a:pt x="977900" y="1249997"/>
                </a:lnTo>
                <a:lnTo>
                  <a:pt x="1092733" y="1249997"/>
                </a:lnTo>
                <a:lnTo>
                  <a:pt x="1249997" y="1092365"/>
                </a:lnTo>
                <a:lnTo>
                  <a:pt x="1249997" y="977265"/>
                </a:lnTo>
                <a:close/>
              </a:path>
              <a:path w="1250315" h="1250315">
                <a:moveTo>
                  <a:pt x="1249997" y="747064"/>
                </a:moveTo>
                <a:lnTo>
                  <a:pt x="748245" y="1249997"/>
                </a:lnTo>
                <a:lnTo>
                  <a:pt x="863066" y="1249997"/>
                </a:lnTo>
                <a:lnTo>
                  <a:pt x="1249997" y="862164"/>
                </a:lnTo>
                <a:lnTo>
                  <a:pt x="1249997" y="747064"/>
                </a:lnTo>
                <a:close/>
              </a:path>
              <a:path w="1250315" h="1250315">
                <a:moveTo>
                  <a:pt x="1249997" y="516864"/>
                </a:moveTo>
                <a:lnTo>
                  <a:pt x="518579" y="1249997"/>
                </a:lnTo>
                <a:lnTo>
                  <a:pt x="633425" y="1249997"/>
                </a:lnTo>
                <a:lnTo>
                  <a:pt x="1249997" y="631964"/>
                </a:lnTo>
                <a:lnTo>
                  <a:pt x="1249997" y="516864"/>
                </a:lnTo>
                <a:close/>
              </a:path>
              <a:path w="1250315" h="1250315">
                <a:moveTo>
                  <a:pt x="1249997" y="286664"/>
                </a:moveTo>
                <a:lnTo>
                  <a:pt x="288925" y="1249997"/>
                </a:lnTo>
                <a:lnTo>
                  <a:pt x="403758" y="1249997"/>
                </a:lnTo>
                <a:lnTo>
                  <a:pt x="1249997" y="401764"/>
                </a:lnTo>
                <a:lnTo>
                  <a:pt x="1249997" y="286664"/>
                </a:lnTo>
                <a:close/>
              </a:path>
              <a:path w="1250315" h="1250315">
                <a:moveTo>
                  <a:pt x="1249997" y="56464"/>
                </a:moveTo>
                <a:lnTo>
                  <a:pt x="59258" y="1249997"/>
                </a:lnTo>
                <a:lnTo>
                  <a:pt x="174091" y="1249997"/>
                </a:lnTo>
                <a:lnTo>
                  <a:pt x="1249997" y="171564"/>
                </a:lnTo>
                <a:lnTo>
                  <a:pt x="1249997" y="56464"/>
                </a:lnTo>
                <a:close/>
              </a:path>
            </a:pathLst>
          </a:custGeom>
          <a:solidFill>
            <a:srgbClr val="FF6F01"/>
          </a:solidFill>
        </p:spPr>
        <p:txBody>
          <a:bodyPr wrap="square" lIns="0" tIns="0" rIns="0" bIns="0" rtlCol="0"/>
          <a:lstStyle/>
          <a:p>
            <a:endParaRPr/>
          </a:p>
        </p:txBody>
      </p:sp>
      <p:sp>
        <p:nvSpPr>
          <p:cNvPr id="13" name="object 13"/>
          <p:cNvSpPr txBox="1">
            <a:spLocks noGrp="1"/>
          </p:cNvSpPr>
          <p:nvPr>
            <p:ph type="title"/>
          </p:nvPr>
        </p:nvSpPr>
        <p:spPr>
          <a:xfrm>
            <a:off x="1888571" y="1429951"/>
            <a:ext cx="10227229" cy="628377"/>
          </a:xfrm>
          <a:prstGeom prst="rect">
            <a:avLst/>
          </a:prstGeom>
        </p:spPr>
        <p:txBody>
          <a:bodyPr vert="horz" wrap="square" lIns="0" tIns="12700" rIns="0" bIns="0" rtlCol="0">
            <a:spAutoFit/>
          </a:bodyPr>
          <a:lstStyle/>
          <a:p>
            <a:pPr marL="12700">
              <a:lnSpc>
                <a:spcPct val="100000"/>
              </a:lnSpc>
              <a:spcBef>
                <a:spcPts val="100"/>
              </a:spcBef>
            </a:pPr>
            <a:r>
              <a:rPr sz="4000" spc="-150" dirty="0">
                <a:solidFill>
                  <a:srgbClr val="FFFFFF"/>
                </a:solidFill>
              </a:rPr>
              <a:t>SLOT BOOKING INFORMATION MANAGEMENT</a:t>
            </a:r>
            <a:endParaRPr sz="4000" spc="-150" dirty="0"/>
          </a:p>
        </p:txBody>
      </p:sp>
      <p:sp>
        <p:nvSpPr>
          <p:cNvPr id="14" name="object 14"/>
          <p:cNvSpPr txBox="1"/>
          <p:nvPr/>
        </p:nvSpPr>
        <p:spPr>
          <a:xfrm>
            <a:off x="10694844" y="3736483"/>
            <a:ext cx="6833234" cy="3092450"/>
          </a:xfrm>
          <a:prstGeom prst="rect">
            <a:avLst/>
          </a:prstGeom>
        </p:spPr>
        <p:txBody>
          <a:bodyPr vert="horz" wrap="square" lIns="0" tIns="12700" rIns="0" bIns="0" rtlCol="0">
            <a:spAutoFit/>
          </a:bodyPr>
          <a:lstStyle/>
          <a:p>
            <a:pPr marL="12700" marR="5080" algn="ctr">
              <a:lnSpc>
                <a:spcPct val="114999"/>
              </a:lnSpc>
              <a:spcBef>
                <a:spcPts val="100"/>
              </a:spcBef>
            </a:pPr>
            <a:r>
              <a:rPr sz="2500" spc="85" dirty="0">
                <a:solidFill>
                  <a:srgbClr val="FFFFFF"/>
                </a:solidFill>
                <a:latin typeface="Lucida Sans Unicode"/>
                <a:cs typeface="Lucida Sans Unicode"/>
              </a:rPr>
              <a:t>W</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D</a:t>
            </a:r>
            <a:r>
              <a:rPr sz="2500" spc="-30" dirty="0">
                <a:solidFill>
                  <a:srgbClr val="FFFFFF"/>
                </a:solidFill>
                <a:latin typeface="Lucida Sans Unicode"/>
                <a:cs typeface="Lucida Sans Unicode"/>
              </a:rPr>
              <a:t>e</a:t>
            </a:r>
            <a:r>
              <a:rPr sz="2500" spc="-114" dirty="0">
                <a:solidFill>
                  <a:srgbClr val="FFFFFF"/>
                </a:solidFill>
                <a:latin typeface="Lucida Sans Unicode"/>
                <a:cs typeface="Lucida Sans Unicode"/>
              </a:rPr>
              <a:t>s</a:t>
            </a:r>
            <a:r>
              <a:rPr sz="2500" spc="-160" dirty="0">
                <a:solidFill>
                  <a:srgbClr val="FFFFFF"/>
                </a:solidFill>
                <a:latin typeface="Lucida Sans Unicode"/>
                <a:cs typeface="Lucida Sans Unicode"/>
              </a:rPr>
              <a:t>i</a:t>
            </a:r>
            <a:r>
              <a:rPr sz="2500" spc="-260" dirty="0">
                <a:solidFill>
                  <a:srgbClr val="FFFFFF"/>
                </a:solidFill>
                <a:latin typeface="Lucida Sans Unicode"/>
                <a:cs typeface="Lucida Sans Unicode"/>
              </a:rPr>
              <a:t>g</a:t>
            </a:r>
            <a:r>
              <a:rPr sz="2500" spc="-80" dirty="0">
                <a:solidFill>
                  <a:srgbClr val="FFFFFF"/>
                </a:solidFill>
                <a:latin typeface="Lucida Sans Unicode"/>
                <a:cs typeface="Lucida Sans Unicode"/>
              </a:rPr>
              <a:t>n</a:t>
            </a:r>
            <a:r>
              <a:rPr sz="2500" spc="-145" dirty="0">
                <a:solidFill>
                  <a:srgbClr val="FFFFFF"/>
                </a:solidFill>
                <a:latin typeface="Lucida Sans Unicode"/>
                <a:cs typeface="Lucida Sans Unicode"/>
              </a:rPr>
              <a:t> </a:t>
            </a:r>
            <a:r>
              <a:rPr sz="2500" spc="-60" dirty="0">
                <a:solidFill>
                  <a:srgbClr val="FFFFFF"/>
                </a:solidFill>
                <a:latin typeface="Lucida Sans Unicode"/>
                <a:cs typeface="Lucida Sans Unicode"/>
              </a:rPr>
              <a:t>a</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d</a:t>
            </a:r>
            <a:r>
              <a:rPr sz="2500" spc="-65" dirty="0">
                <a:solidFill>
                  <a:srgbClr val="FFFFFF"/>
                </a:solidFill>
                <a:latin typeface="Lucida Sans Unicode"/>
                <a:cs typeface="Lucida Sans Unicode"/>
              </a:rPr>
              <a:t>a</a:t>
            </a:r>
            <a:r>
              <a:rPr sz="2500" spc="-100" dirty="0">
                <a:solidFill>
                  <a:srgbClr val="FFFFFF"/>
                </a:solidFill>
                <a:latin typeface="Lucida Sans Unicode"/>
                <a:cs typeface="Lucida Sans Unicode"/>
              </a:rPr>
              <a:t>t</a:t>
            </a:r>
            <a:r>
              <a:rPr sz="2500" spc="-65" dirty="0">
                <a:solidFill>
                  <a:srgbClr val="FFFFFF"/>
                </a:solidFill>
                <a:latin typeface="Lucida Sans Unicode"/>
                <a:cs typeface="Lucida Sans Unicode"/>
              </a:rPr>
              <a:t>a</a:t>
            </a:r>
            <a:r>
              <a:rPr sz="2500" spc="-95" dirty="0">
                <a:solidFill>
                  <a:srgbClr val="FFFFFF"/>
                </a:solidFill>
                <a:latin typeface="Lucida Sans Unicode"/>
                <a:cs typeface="Lucida Sans Unicode"/>
              </a:rPr>
              <a:t>b</a:t>
            </a:r>
            <a:r>
              <a:rPr sz="2500" spc="-65" dirty="0">
                <a:solidFill>
                  <a:srgbClr val="FFFFFF"/>
                </a:solidFill>
                <a:latin typeface="Lucida Sans Unicode"/>
                <a:cs typeface="Lucida Sans Unicode"/>
              </a:rPr>
              <a:t>a</a:t>
            </a:r>
            <a:r>
              <a:rPr sz="2500" spc="-114" dirty="0">
                <a:solidFill>
                  <a:srgbClr val="FFFFFF"/>
                </a:solidFill>
                <a:latin typeface="Lucida Sans Unicode"/>
                <a:cs typeface="Lucida Sans Unicode"/>
              </a:rPr>
              <a:t>s</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00" dirty="0">
                <a:solidFill>
                  <a:srgbClr val="FFFFFF"/>
                </a:solidFill>
                <a:latin typeface="Lucida Sans Unicode"/>
                <a:cs typeface="Lucida Sans Unicode"/>
              </a:rPr>
              <a:t>c</a:t>
            </a:r>
            <a:r>
              <a:rPr sz="2500" spc="-85" dirty="0">
                <a:solidFill>
                  <a:srgbClr val="FFFFFF"/>
                </a:solidFill>
                <a:latin typeface="Lucida Sans Unicode"/>
                <a:cs typeface="Lucida Sans Unicode"/>
              </a:rPr>
              <a:t>h</a:t>
            </a:r>
            <a:r>
              <a:rPr sz="2500" spc="-30" dirty="0">
                <a:solidFill>
                  <a:srgbClr val="FFFFFF"/>
                </a:solidFill>
                <a:latin typeface="Lucida Sans Unicode"/>
                <a:cs typeface="Lucida Sans Unicode"/>
              </a:rPr>
              <a:t>e</a:t>
            </a:r>
            <a:r>
              <a:rPr sz="2500" spc="-135" dirty="0">
                <a:solidFill>
                  <a:srgbClr val="FFFFFF"/>
                </a:solidFill>
                <a:latin typeface="Lucida Sans Unicode"/>
                <a:cs typeface="Lucida Sans Unicode"/>
              </a:rPr>
              <a:t>m</a:t>
            </a:r>
            <a:r>
              <a:rPr sz="2500" spc="-60" dirty="0">
                <a:solidFill>
                  <a:srgbClr val="FFFFFF"/>
                </a:solidFill>
                <a:latin typeface="Lucida Sans Unicode"/>
                <a:cs typeface="Lucida Sans Unicode"/>
              </a:rPr>
              <a:t>a</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75" dirty="0">
                <a:solidFill>
                  <a:srgbClr val="FFFFFF"/>
                </a:solidFill>
                <a:latin typeface="Lucida Sans Unicode"/>
                <a:cs typeface="Lucida Sans Unicode"/>
              </a:rPr>
              <a:t>o</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00" dirty="0">
                <a:solidFill>
                  <a:srgbClr val="FFFFFF"/>
                </a:solidFill>
                <a:latin typeface="Lucida Sans Unicode"/>
                <a:cs typeface="Lucida Sans Unicode"/>
              </a:rPr>
              <a:t>t</a:t>
            </a:r>
            <a:r>
              <a:rPr sz="2500" spc="-80" dirty="0">
                <a:solidFill>
                  <a:srgbClr val="FFFFFF"/>
                </a:solidFill>
                <a:latin typeface="Lucida Sans Unicode"/>
                <a:cs typeface="Lucida Sans Unicode"/>
              </a:rPr>
              <a:t>o</a:t>
            </a:r>
            <a:r>
              <a:rPr sz="2500" spc="-60" dirty="0">
                <a:solidFill>
                  <a:srgbClr val="FFFFFF"/>
                </a:solidFill>
                <a:latin typeface="Lucida Sans Unicode"/>
                <a:cs typeface="Lucida Sans Unicode"/>
              </a:rPr>
              <a:t>r</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60" dirty="0">
                <a:solidFill>
                  <a:srgbClr val="FFFFFF"/>
                </a:solidFill>
                <a:latin typeface="Lucida Sans Unicode"/>
                <a:cs typeface="Lucida Sans Unicode"/>
              </a:rPr>
              <a:t>l</a:t>
            </a:r>
            <a:r>
              <a:rPr sz="2500" spc="-80" dirty="0">
                <a:solidFill>
                  <a:srgbClr val="FFFFFF"/>
                </a:solidFill>
                <a:latin typeface="Lucida Sans Unicode"/>
                <a:cs typeface="Lucida Sans Unicode"/>
              </a:rPr>
              <a:t>o</a:t>
            </a:r>
            <a:r>
              <a:rPr sz="2500" spc="-90" dirty="0">
                <a:solidFill>
                  <a:srgbClr val="FFFFFF"/>
                </a:solidFill>
                <a:latin typeface="Lucida Sans Unicode"/>
                <a:cs typeface="Lucida Sans Unicode"/>
              </a:rPr>
              <a:t>t  </a:t>
            </a:r>
            <a:r>
              <a:rPr sz="2500" spc="-95" dirty="0">
                <a:solidFill>
                  <a:srgbClr val="FFFFFF"/>
                </a:solidFill>
                <a:latin typeface="Lucida Sans Unicode"/>
                <a:cs typeface="Lucida Sans Unicode"/>
              </a:rPr>
              <a:t>d</a:t>
            </a:r>
            <a:r>
              <a:rPr sz="2500" spc="-30" dirty="0">
                <a:solidFill>
                  <a:srgbClr val="FFFFFF"/>
                </a:solidFill>
                <a:latin typeface="Lucida Sans Unicode"/>
                <a:cs typeface="Lucida Sans Unicode"/>
              </a:rPr>
              <a:t>e</a:t>
            </a:r>
            <a:r>
              <a:rPr sz="2500" spc="-100" dirty="0">
                <a:solidFill>
                  <a:srgbClr val="FFFFFF"/>
                </a:solidFill>
                <a:latin typeface="Lucida Sans Unicode"/>
                <a:cs typeface="Lucida Sans Unicode"/>
              </a:rPr>
              <a:t>t</a:t>
            </a:r>
            <a:r>
              <a:rPr sz="2500" spc="-65" dirty="0">
                <a:solidFill>
                  <a:srgbClr val="FFFFFF"/>
                </a:solidFill>
                <a:latin typeface="Lucida Sans Unicode"/>
                <a:cs typeface="Lucida Sans Unicode"/>
              </a:rPr>
              <a:t>a</a:t>
            </a:r>
            <a:r>
              <a:rPr sz="2500" spc="-160" dirty="0">
                <a:solidFill>
                  <a:srgbClr val="FFFFFF"/>
                </a:solidFill>
                <a:latin typeface="Lucida Sans Unicode"/>
                <a:cs typeface="Lucida Sans Unicode"/>
              </a:rPr>
              <a:t>il</a:t>
            </a:r>
            <a:r>
              <a:rPr sz="2500" spc="-114" dirty="0">
                <a:solidFill>
                  <a:srgbClr val="FFFFFF"/>
                </a:solidFill>
                <a:latin typeface="Lucida Sans Unicode"/>
                <a:cs typeface="Lucida Sans Unicode"/>
              </a:rPr>
              <a:t>s</a:t>
            </a:r>
            <a:r>
              <a:rPr sz="2500" spc="-254" dirty="0">
                <a:solidFill>
                  <a:srgbClr val="FFFFFF"/>
                </a:solidFill>
                <a:latin typeface="Lucida Sans Unicode"/>
                <a:cs typeface="Lucida Sans Unicode"/>
              </a:rPr>
              <a:t>,</a:t>
            </a:r>
            <a:r>
              <a:rPr sz="2500" spc="-145" dirty="0">
                <a:solidFill>
                  <a:srgbClr val="FFFFFF"/>
                </a:solidFill>
                <a:latin typeface="Lucida Sans Unicode"/>
                <a:cs typeface="Lucida Sans Unicode"/>
              </a:rPr>
              <a:t> </a:t>
            </a:r>
            <a:r>
              <a:rPr sz="2500" spc="-160" dirty="0">
                <a:solidFill>
                  <a:srgbClr val="FFFFFF"/>
                </a:solidFill>
                <a:latin typeface="Lucida Sans Unicode"/>
                <a:cs typeface="Lucida Sans Unicode"/>
              </a:rPr>
              <a:t>i</a:t>
            </a:r>
            <a:r>
              <a:rPr sz="2500" spc="-85" dirty="0">
                <a:solidFill>
                  <a:srgbClr val="FFFFFF"/>
                </a:solidFill>
                <a:latin typeface="Lucida Sans Unicode"/>
                <a:cs typeface="Lucida Sans Unicode"/>
              </a:rPr>
              <a:t>n</a:t>
            </a:r>
            <a:r>
              <a:rPr sz="2500" spc="-100" dirty="0">
                <a:solidFill>
                  <a:srgbClr val="FFFFFF"/>
                </a:solidFill>
                <a:latin typeface="Lucida Sans Unicode"/>
                <a:cs typeface="Lucida Sans Unicode"/>
              </a:rPr>
              <a:t>c</a:t>
            </a:r>
            <a:r>
              <a:rPr sz="2500" spc="-160" dirty="0">
                <a:solidFill>
                  <a:srgbClr val="FFFFFF"/>
                </a:solidFill>
                <a:latin typeface="Lucida Sans Unicode"/>
                <a:cs typeface="Lucida Sans Unicode"/>
              </a:rPr>
              <a:t>l</a:t>
            </a:r>
            <a:r>
              <a:rPr sz="2500" spc="-85" dirty="0">
                <a:solidFill>
                  <a:srgbClr val="FFFFFF"/>
                </a:solidFill>
                <a:latin typeface="Lucida Sans Unicode"/>
                <a:cs typeface="Lucida Sans Unicode"/>
              </a:rPr>
              <a:t>u</a:t>
            </a:r>
            <a:r>
              <a:rPr sz="2500" spc="-95" dirty="0">
                <a:solidFill>
                  <a:srgbClr val="FFFFFF"/>
                </a:solidFill>
                <a:latin typeface="Lucida Sans Unicode"/>
                <a:cs typeface="Lucida Sans Unicode"/>
              </a:rPr>
              <a:t>d</a:t>
            </a:r>
            <a:r>
              <a:rPr sz="2500" spc="-160" dirty="0">
                <a:solidFill>
                  <a:srgbClr val="FFFFFF"/>
                </a:solidFill>
                <a:latin typeface="Lucida Sans Unicode"/>
                <a:cs typeface="Lucida Sans Unicode"/>
              </a:rPr>
              <a:t>i</a:t>
            </a:r>
            <a:r>
              <a:rPr sz="2500" spc="-85" dirty="0">
                <a:solidFill>
                  <a:srgbClr val="FFFFFF"/>
                </a:solidFill>
                <a:latin typeface="Lucida Sans Unicode"/>
                <a:cs typeface="Lucida Sans Unicode"/>
              </a:rPr>
              <a:t>n</a:t>
            </a:r>
            <a:r>
              <a:rPr sz="2500" spc="-254" dirty="0">
                <a:solidFill>
                  <a:srgbClr val="FFFFFF"/>
                </a:solidFill>
                <a:latin typeface="Lucida Sans Unicode"/>
                <a:cs typeface="Lucida Sans Unicode"/>
              </a:rPr>
              <a:t>g</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65" dirty="0">
                <a:solidFill>
                  <a:srgbClr val="FFFFFF"/>
                </a:solidFill>
                <a:latin typeface="Lucida Sans Unicode"/>
                <a:cs typeface="Lucida Sans Unicode"/>
              </a:rPr>
              <a:t>a</a:t>
            </a:r>
            <a:r>
              <a:rPr sz="2500" spc="-95" dirty="0">
                <a:solidFill>
                  <a:srgbClr val="FFFFFF"/>
                </a:solidFill>
                <a:latin typeface="Lucida Sans Unicode"/>
                <a:cs typeface="Lucida Sans Unicode"/>
              </a:rPr>
              <a:t>b</a:t>
            </a:r>
            <a:r>
              <a:rPr sz="2500" spc="-160" dirty="0">
                <a:solidFill>
                  <a:srgbClr val="FFFFFF"/>
                </a:solidFill>
                <a:latin typeface="Lucida Sans Unicode"/>
                <a:cs typeface="Lucida Sans Unicode"/>
              </a:rPr>
              <a:t>l</a:t>
            </a:r>
            <a:r>
              <a:rPr sz="2500" spc="-30" dirty="0">
                <a:solidFill>
                  <a:srgbClr val="FFFFFF"/>
                </a:solidFill>
                <a:latin typeface="Lucida Sans Unicode"/>
                <a:cs typeface="Lucida Sans Unicode"/>
              </a:rPr>
              <a:t>e</a:t>
            </a:r>
            <a:r>
              <a:rPr sz="2500" spc="-110" dirty="0">
                <a:solidFill>
                  <a:srgbClr val="FFFFFF"/>
                </a:solidFill>
                <a:latin typeface="Lucida Sans Unicode"/>
                <a:cs typeface="Lucida Sans Unicode"/>
              </a:rPr>
              <a:t>s</a:t>
            </a:r>
            <a:r>
              <a:rPr sz="2500" spc="-145" dirty="0">
                <a:solidFill>
                  <a:srgbClr val="FFFFFF"/>
                </a:solidFill>
                <a:latin typeface="Lucida Sans Unicode"/>
                <a:cs typeface="Lucida Sans Unicode"/>
              </a:rPr>
              <a:t> </a:t>
            </a:r>
            <a:r>
              <a:rPr sz="2500" spc="-170" dirty="0">
                <a:solidFill>
                  <a:srgbClr val="FFFFFF"/>
                </a:solidFill>
                <a:latin typeface="Lucida Sans Unicode"/>
                <a:cs typeface="Lucida Sans Unicode"/>
              </a:rPr>
              <a:t>f</a:t>
            </a:r>
            <a:r>
              <a:rPr sz="2500" spc="-80" dirty="0">
                <a:solidFill>
                  <a:srgbClr val="FFFFFF"/>
                </a:solidFill>
                <a:latin typeface="Lucida Sans Unicode"/>
                <a:cs typeface="Lucida Sans Unicode"/>
              </a:rPr>
              <a:t>o</a:t>
            </a:r>
            <a:r>
              <a:rPr sz="2500" spc="-55" dirty="0">
                <a:solidFill>
                  <a:srgbClr val="FFFFFF"/>
                </a:solidFill>
                <a:latin typeface="Lucida Sans Unicode"/>
                <a:cs typeface="Lucida Sans Unicode"/>
              </a:rPr>
              <a:t>r</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60" dirty="0">
                <a:solidFill>
                  <a:srgbClr val="FFFFFF"/>
                </a:solidFill>
                <a:latin typeface="Lucida Sans Unicode"/>
                <a:cs typeface="Lucida Sans Unicode"/>
              </a:rPr>
              <a:t>l</a:t>
            </a:r>
            <a:r>
              <a:rPr sz="2500" spc="-80" dirty="0">
                <a:solidFill>
                  <a:srgbClr val="FFFFFF"/>
                </a:solidFill>
                <a:latin typeface="Lucida Sans Unicode"/>
                <a:cs typeface="Lucida Sans Unicode"/>
              </a:rPr>
              <a:t>o</a:t>
            </a:r>
            <a:r>
              <a:rPr sz="2500" spc="-100" dirty="0">
                <a:solidFill>
                  <a:srgbClr val="FFFFFF"/>
                </a:solidFill>
                <a:latin typeface="Lucida Sans Unicode"/>
                <a:cs typeface="Lucida Sans Unicode"/>
              </a:rPr>
              <a:t>t</a:t>
            </a:r>
            <a:r>
              <a:rPr sz="2500" spc="-114" dirty="0">
                <a:solidFill>
                  <a:srgbClr val="FFFFFF"/>
                </a:solidFill>
                <a:latin typeface="Lucida Sans Unicode"/>
                <a:cs typeface="Lucida Sans Unicode"/>
              </a:rPr>
              <a:t>s</a:t>
            </a:r>
            <a:r>
              <a:rPr sz="2500" spc="-254" dirty="0">
                <a:solidFill>
                  <a:srgbClr val="FFFFFF"/>
                </a:solidFill>
                <a:latin typeface="Lucida Sans Unicode"/>
                <a:cs typeface="Lucida Sans Unicode"/>
              </a:rPr>
              <a:t>,</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00" dirty="0">
                <a:solidFill>
                  <a:srgbClr val="FFFFFF"/>
                </a:solidFill>
                <a:latin typeface="Lucida Sans Unicode"/>
                <a:cs typeface="Lucida Sans Unicode"/>
              </a:rPr>
              <a:t>c</a:t>
            </a:r>
            <a:r>
              <a:rPr sz="2500" spc="-85" dirty="0">
                <a:solidFill>
                  <a:srgbClr val="FFFFFF"/>
                </a:solidFill>
                <a:latin typeface="Lucida Sans Unicode"/>
                <a:cs typeface="Lucida Sans Unicode"/>
              </a:rPr>
              <a:t>h</a:t>
            </a:r>
            <a:r>
              <a:rPr sz="2500" spc="-30" dirty="0">
                <a:solidFill>
                  <a:srgbClr val="FFFFFF"/>
                </a:solidFill>
                <a:latin typeface="Lucida Sans Unicode"/>
                <a:cs typeface="Lucida Sans Unicode"/>
              </a:rPr>
              <a:t>e</a:t>
            </a:r>
            <a:r>
              <a:rPr sz="2500" spc="-95" dirty="0">
                <a:solidFill>
                  <a:srgbClr val="FFFFFF"/>
                </a:solidFill>
                <a:latin typeface="Lucida Sans Unicode"/>
                <a:cs typeface="Lucida Sans Unicode"/>
              </a:rPr>
              <a:t>d</a:t>
            </a:r>
            <a:r>
              <a:rPr sz="2500" spc="-85" dirty="0">
                <a:solidFill>
                  <a:srgbClr val="FFFFFF"/>
                </a:solidFill>
                <a:latin typeface="Lucida Sans Unicode"/>
                <a:cs typeface="Lucida Sans Unicode"/>
              </a:rPr>
              <a:t>u</a:t>
            </a:r>
            <a:r>
              <a:rPr sz="2500" spc="-160" dirty="0">
                <a:solidFill>
                  <a:srgbClr val="FFFFFF"/>
                </a:solidFill>
                <a:latin typeface="Lucida Sans Unicode"/>
                <a:cs typeface="Lucida Sans Unicode"/>
              </a:rPr>
              <a:t>l</a:t>
            </a:r>
            <a:r>
              <a:rPr sz="2500" spc="-30" dirty="0">
                <a:solidFill>
                  <a:srgbClr val="FFFFFF"/>
                </a:solidFill>
                <a:latin typeface="Lucida Sans Unicode"/>
                <a:cs typeface="Lucida Sans Unicode"/>
              </a:rPr>
              <a:t>e</a:t>
            </a:r>
            <a:r>
              <a:rPr sz="2500" spc="-114" dirty="0">
                <a:solidFill>
                  <a:srgbClr val="FFFFFF"/>
                </a:solidFill>
                <a:latin typeface="Lucida Sans Unicode"/>
                <a:cs typeface="Lucida Sans Unicode"/>
              </a:rPr>
              <a:t>s</a:t>
            </a:r>
            <a:r>
              <a:rPr sz="2500" spc="-254" dirty="0">
                <a:solidFill>
                  <a:srgbClr val="FFFFFF"/>
                </a:solidFill>
                <a:latin typeface="Lucida Sans Unicode"/>
                <a:cs typeface="Lucida Sans Unicode"/>
              </a:rPr>
              <a:t>,</a:t>
            </a:r>
            <a:r>
              <a:rPr sz="2500" spc="-145" dirty="0">
                <a:solidFill>
                  <a:srgbClr val="FFFFFF"/>
                </a:solidFill>
                <a:latin typeface="Lucida Sans Unicode"/>
                <a:cs typeface="Lucida Sans Unicode"/>
              </a:rPr>
              <a:t> </a:t>
            </a:r>
            <a:r>
              <a:rPr sz="2500" spc="-65" dirty="0">
                <a:solidFill>
                  <a:srgbClr val="FFFFFF"/>
                </a:solidFill>
                <a:latin typeface="Lucida Sans Unicode"/>
                <a:cs typeface="Lucida Sans Unicode"/>
              </a:rPr>
              <a:t>a</a:t>
            </a:r>
            <a:r>
              <a:rPr sz="2500" spc="-85" dirty="0">
                <a:solidFill>
                  <a:srgbClr val="FFFFFF"/>
                </a:solidFill>
                <a:latin typeface="Lucida Sans Unicode"/>
                <a:cs typeface="Lucida Sans Unicode"/>
              </a:rPr>
              <a:t>n</a:t>
            </a:r>
            <a:r>
              <a:rPr sz="2500" spc="-60" dirty="0">
                <a:solidFill>
                  <a:srgbClr val="FFFFFF"/>
                </a:solidFill>
                <a:latin typeface="Lucida Sans Unicode"/>
                <a:cs typeface="Lucida Sans Unicode"/>
              </a:rPr>
              <a:t>d  </a:t>
            </a:r>
            <a:r>
              <a:rPr sz="2500" spc="-95" dirty="0">
                <a:solidFill>
                  <a:srgbClr val="FFFFFF"/>
                </a:solidFill>
                <a:latin typeface="Lucida Sans Unicode"/>
                <a:cs typeface="Lucida Sans Unicode"/>
              </a:rPr>
              <a:t>b</a:t>
            </a:r>
            <a:r>
              <a:rPr sz="2500" spc="-80" dirty="0">
                <a:solidFill>
                  <a:srgbClr val="FFFFFF"/>
                </a:solidFill>
                <a:latin typeface="Lucida Sans Unicode"/>
                <a:cs typeface="Lucida Sans Unicode"/>
              </a:rPr>
              <a:t>oo</a:t>
            </a:r>
            <a:r>
              <a:rPr sz="2500" spc="-260" dirty="0">
                <a:solidFill>
                  <a:srgbClr val="FFFFFF"/>
                </a:solidFill>
                <a:latin typeface="Lucida Sans Unicode"/>
                <a:cs typeface="Lucida Sans Unicode"/>
              </a:rPr>
              <a:t>k</a:t>
            </a:r>
            <a:r>
              <a:rPr sz="2500" spc="-160" dirty="0">
                <a:solidFill>
                  <a:srgbClr val="FFFFFF"/>
                </a:solidFill>
                <a:latin typeface="Lucida Sans Unicode"/>
                <a:cs typeface="Lucida Sans Unicode"/>
              </a:rPr>
              <a:t>i</a:t>
            </a:r>
            <a:r>
              <a:rPr sz="2500" spc="-85" dirty="0">
                <a:solidFill>
                  <a:srgbClr val="FFFFFF"/>
                </a:solidFill>
                <a:latin typeface="Lucida Sans Unicode"/>
                <a:cs typeface="Lucida Sans Unicode"/>
              </a:rPr>
              <a:t>n</a:t>
            </a:r>
            <a:r>
              <a:rPr sz="2500" spc="-260" dirty="0">
                <a:solidFill>
                  <a:srgbClr val="FFFFFF"/>
                </a:solidFill>
                <a:latin typeface="Lucida Sans Unicode"/>
                <a:cs typeface="Lucida Sans Unicode"/>
              </a:rPr>
              <a:t>g</a:t>
            </a:r>
            <a:r>
              <a:rPr sz="2500" spc="-114" dirty="0">
                <a:solidFill>
                  <a:srgbClr val="FFFFFF"/>
                </a:solidFill>
                <a:latin typeface="Lucida Sans Unicode"/>
                <a:cs typeface="Lucida Sans Unicode"/>
              </a:rPr>
              <a:t>s</a:t>
            </a:r>
            <a:r>
              <a:rPr sz="2500" spc="-200" dirty="0">
                <a:solidFill>
                  <a:srgbClr val="FFFFFF"/>
                </a:solidFill>
                <a:latin typeface="Lucida Sans Unicode"/>
                <a:cs typeface="Lucida Sans Unicode"/>
              </a:rPr>
              <a:t>.</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I</a:t>
            </a:r>
            <a:r>
              <a:rPr sz="2500" spc="-114" dirty="0">
                <a:solidFill>
                  <a:srgbClr val="FFFFFF"/>
                </a:solidFill>
                <a:latin typeface="Lucida Sans Unicode"/>
                <a:cs typeface="Lucida Sans Unicode"/>
              </a:rPr>
              <a:t>mp</a:t>
            </a:r>
            <a:r>
              <a:rPr sz="2500" spc="-160" dirty="0">
                <a:solidFill>
                  <a:srgbClr val="FFFFFF"/>
                </a:solidFill>
                <a:latin typeface="Lucida Sans Unicode"/>
                <a:cs typeface="Lucida Sans Unicode"/>
              </a:rPr>
              <a:t>l</a:t>
            </a:r>
            <a:r>
              <a:rPr sz="2500" spc="-30" dirty="0">
                <a:solidFill>
                  <a:srgbClr val="FFFFFF"/>
                </a:solidFill>
                <a:latin typeface="Lucida Sans Unicode"/>
                <a:cs typeface="Lucida Sans Unicode"/>
              </a:rPr>
              <a:t>e</a:t>
            </a:r>
            <a:r>
              <a:rPr sz="2500" spc="-135" dirty="0">
                <a:solidFill>
                  <a:srgbClr val="FFFFFF"/>
                </a:solidFill>
                <a:latin typeface="Lucida Sans Unicode"/>
                <a:cs typeface="Lucida Sans Unicode"/>
              </a:rPr>
              <a:t>m</a:t>
            </a:r>
            <a:r>
              <a:rPr sz="2500" spc="-30" dirty="0">
                <a:solidFill>
                  <a:srgbClr val="FFFFFF"/>
                </a:solidFill>
                <a:latin typeface="Lucida Sans Unicode"/>
                <a:cs typeface="Lucida Sans Unicode"/>
              </a:rPr>
              <a:t>e</a:t>
            </a:r>
            <a:r>
              <a:rPr sz="2500" spc="-85" dirty="0">
                <a:solidFill>
                  <a:srgbClr val="FFFFFF"/>
                </a:solidFill>
                <a:latin typeface="Lucida Sans Unicode"/>
                <a:cs typeface="Lucida Sans Unicode"/>
              </a:rPr>
              <a:t>n</a:t>
            </a:r>
            <a:r>
              <a:rPr sz="2500" spc="-100" dirty="0">
                <a:solidFill>
                  <a:srgbClr val="FFFFFF"/>
                </a:solidFill>
                <a:latin typeface="Lucida Sans Unicode"/>
                <a:cs typeface="Lucida Sans Unicode"/>
              </a:rPr>
              <a:t>t</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b</a:t>
            </a:r>
            <a:r>
              <a:rPr sz="2500" spc="-65" dirty="0">
                <a:solidFill>
                  <a:srgbClr val="FFFFFF"/>
                </a:solidFill>
                <a:latin typeface="Lucida Sans Unicode"/>
                <a:cs typeface="Lucida Sans Unicode"/>
              </a:rPr>
              <a:t>a</a:t>
            </a:r>
            <a:r>
              <a:rPr sz="2500" spc="-100" dirty="0">
                <a:solidFill>
                  <a:srgbClr val="FFFFFF"/>
                </a:solidFill>
                <a:latin typeface="Lucida Sans Unicode"/>
                <a:cs typeface="Lucida Sans Unicode"/>
              </a:rPr>
              <a:t>c</a:t>
            </a:r>
            <a:r>
              <a:rPr sz="2500" spc="-260" dirty="0">
                <a:solidFill>
                  <a:srgbClr val="FFFFFF"/>
                </a:solidFill>
                <a:latin typeface="Lucida Sans Unicode"/>
                <a:cs typeface="Lucida Sans Unicode"/>
              </a:rPr>
              <a:t>k</a:t>
            </a:r>
            <a:r>
              <a:rPr sz="2500" spc="-30" dirty="0">
                <a:solidFill>
                  <a:srgbClr val="FFFFFF"/>
                </a:solidFill>
                <a:latin typeface="Lucida Sans Unicode"/>
                <a:cs typeface="Lucida Sans Unicode"/>
              </a:rPr>
              <a:t>e</a:t>
            </a:r>
            <a:r>
              <a:rPr sz="2500" spc="-85" dirty="0">
                <a:solidFill>
                  <a:srgbClr val="FFFFFF"/>
                </a:solidFill>
                <a:latin typeface="Lucida Sans Unicode"/>
                <a:cs typeface="Lucida Sans Unicode"/>
              </a:rPr>
              <a:t>n</a:t>
            </a:r>
            <a:r>
              <a:rPr sz="2500" spc="-90" dirty="0">
                <a:solidFill>
                  <a:srgbClr val="FFFFFF"/>
                </a:solidFill>
                <a:latin typeface="Lucida Sans Unicode"/>
                <a:cs typeface="Lucida Sans Unicode"/>
              </a:rPr>
              <a:t>d</a:t>
            </a:r>
            <a:r>
              <a:rPr sz="2500" spc="-145" dirty="0">
                <a:solidFill>
                  <a:srgbClr val="FFFFFF"/>
                </a:solidFill>
                <a:latin typeface="Lucida Sans Unicode"/>
                <a:cs typeface="Lucida Sans Unicode"/>
              </a:rPr>
              <a:t> </a:t>
            </a:r>
            <a:r>
              <a:rPr sz="2500" spc="-170" dirty="0">
                <a:solidFill>
                  <a:srgbClr val="FFFFFF"/>
                </a:solidFill>
                <a:latin typeface="Lucida Sans Unicode"/>
                <a:cs typeface="Lucida Sans Unicode"/>
              </a:rPr>
              <a:t>f</a:t>
            </a:r>
            <a:r>
              <a:rPr sz="2500" spc="-85" dirty="0">
                <a:solidFill>
                  <a:srgbClr val="FFFFFF"/>
                </a:solidFill>
                <a:latin typeface="Lucida Sans Unicode"/>
                <a:cs typeface="Lucida Sans Unicode"/>
              </a:rPr>
              <a:t>un</a:t>
            </a:r>
            <a:r>
              <a:rPr sz="2500" spc="-100" dirty="0">
                <a:solidFill>
                  <a:srgbClr val="FFFFFF"/>
                </a:solidFill>
                <a:latin typeface="Lucida Sans Unicode"/>
                <a:cs typeface="Lucida Sans Unicode"/>
              </a:rPr>
              <a:t>ct</a:t>
            </a:r>
            <a:r>
              <a:rPr sz="2500" spc="-160" dirty="0">
                <a:solidFill>
                  <a:srgbClr val="FFFFFF"/>
                </a:solidFill>
                <a:latin typeface="Lucida Sans Unicode"/>
                <a:cs typeface="Lucida Sans Unicode"/>
              </a:rPr>
              <a:t>i</a:t>
            </a:r>
            <a:r>
              <a:rPr sz="2500" spc="-80" dirty="0">
                <a:solidFill>
                  <a:srgbClr val="FFFFFF"/>
                </a:solidFill>
                <a:latin typeface="Lucida Sans Unicode"/>
                <a:cs typeface="Lucida Sans Unicode"/>
              </a:rPr>
              <a:t>o</a:t>
            </a:r>
            <a:r>
              <a:rPr sz="2500" spc="-85" dirty="0">
                <a:solidFill>
                  <a:srgbClr val="FFFFFF"/>
                </a:solidFill>
                <a:latin typeface="Lucida Sans Unicode"/>
                <a:cs typeface="Lucida Sans Unicode"/>
              </a:rPr>
              <a:t>n</a:t>
            </a:r>
            <a:r>
              <a:rPr sz="2500" spc="-65" dirty="0">
                <a:solidFill>
                  <a:srgbClr val="FFFFFF"/>
                </a:solidFill>
                <a:latin typeface="Lucida Sans Unicode"/>
                <a:cs typeface="Lucida Sans Unicode"/>
              </a:rPr>
              <a:t>a</a:t>
            </a:r>
            <a:r>
              <a:rPr sz="2500" spc="-160" dirty="0">
                <a:solidFill>
                  <a:srgbClr val="FFFFFF"/>
                </a:solidFill>
                <a:latin typeface="Lucida Sans Unicode"/>
                <a:cs typeface="Lucida Sans Unicode"/>
              </a:rPr>
              <a:t>li</a:t>
            </a:r>
            <a:r>
              <a:rPr sz="2500" spc="-100" dirty="0">
                <a:solidFill>
                  <a:srgbClr val="FFFFFF"/>
                </a:solidFill>
                <a:latin typeface="Lucida Sans Unicode"/>
                <a:cs typeface="Lucida Sans Unicode"/>
              </a:rPr>
              <a:t>t</a:t>
            </a:r>
            <a:r>
              <a:rPr sz="2500" spc="-160" dirty="0">
                <a:solidFill>
                  <a:srgbClr val="FFFFFF"/>
                </a:solidFill>
                <a:latin typeface="Lucida Sans Unicode"/>
                <a:cs typeface="Lucida Sans Unicode"/>
              </a:rPr>
              <a:t>y</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50" dirty="0">
                <a:solidFill>
                  <a:srgbClr val="FFFFFF"/>
                </a:solidFill>
                <a:latin typeface="Lucida Sans Unicode"/>
                <a:cs typeface="Lucida Sans Unicode"/>
              </a:rPr>
              <a:t>o  </a:t>
            </a:r>
            <a:r>
              <a:rPr sz="2500" spc="-135" dirty="0">
                <a:solidFill>
                  <a:srgbClr val="FFFFFF"/>
                </a:solidFill>
                <a:latin typeface="Lucida Sans Unicode"/>
                <a:cs typeface="Lucida Sans Unicode"/>
              </a:rPr>
              <a:t>m</a:t>
            </a:r>
            <a:r>
              <a:rPr sz="2500" spc="-65" dirty="0">
                <a:solidFill>
                  <a:srgbClr val="FFFFFF"/>
                </a:solidFill>
                <a:latin typeface="Lucida Sans Unicode"/>
                <a:cs typeface="Lucida Sans Unicode"/>
              </a:rPr>
              <a:t>a</a:t>
            </a:r>
            <a:r>
              <a:rPr sz="2500" spc="-85" dirty="0">
                <a:solidFill>
                  <a:srgbClr val="FFFFFF"/>
                </a:solidFill>
                <a:latin typeface="Lucida Sans Unicode"/>
                <a:cs typeface="Lucida Sans Unicode"/>
              </a:rPr>
              <a:t>n</a:t>
            </a:r>
            <a:r>
              <a:rPr sz="2500" spc="-65" dirty="0">
                <a:solidFill>
                  <a:srgbClr val="FFFFFF"/>
                </a:solidFill>
                <a:latin typeface="Lucida Sans Unicode"/>
                <a:cs typeface="Lucida Sans Unicode"/>
              </a:rPr>
              <a:t>a</a:t>
            </a:r>
            <a:r>
              <a:rPr sz="2500" spc="-260" dirty="0">
                <a:solidFill>
                  <a:srgbClr val="FFFFFF"/>
                </a:solidFill>
                <a:latin typeface="Lucida Sans Unicode"/>
                <a:cs typeface="Lucida Sans Unicode"/>
              </a:rPr>
              <a:t>g</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60" dirty="0">
                <a:solidFill>
                  <a:srgbClr val="FFFFFF"/>
                </a:solidFill>
                <a:latin typeface="Lucida Sans Unicode"/>
                <a:cs typeface="Lucida Sans Unicode"/>
              </a:rPr>
              <a:t>l</a:t>
            </a:r>
            <a:r>
              <a:rPr sz="2500" spc="-80" dirty="0">
                <a:solidFill>
                  <a:srgbClr val="FFFFFF"/>
                </a:solidFill>
                <a:latin typeface="Lucida Sans Unicode"/>
                <a:cs typeface="Lucida Sans Unicode"/>
              </a:rPr>
              <a:t>o</a:t>
            </a:r>
            <a:r>
              <a:rPr sz="2500" spc="-100" dirty="0">
                <a:solidFill>
                  <a:srgbClr val="FFFFFF"/>
                </a:solidFill>
                <a:latin typeface="Lucida Sans Unicode"/>
                <a:cs typeface="Lucida Sans Unicode"/>
              </a:rPr>
              <a:t>t</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00" dirty="0">
                <a:solidFill>
                  <a:srgbClr val="FFFFFF"/>
                </a:solidFill>
                <a:latin typeface="Lucida Sans Unicode"/>
                <a:cs typeface="Lucida Sans Unicode"/>
              </a:rPr>
              <a:t>c</a:t>
            </a:r>
            <a:r>
              <a:rPr sz="2500" spc="-85" dirty="0">
                <a:solidFill>
                  <a:srgbClr val="FFFFFF"/>
                </a:solidFill>
                <a:latin typeface="Lucida Sans Unicode"/>
                <a:cs typeface="Lucida Sans Unicode"/>
              </a:rPr>
              <a:t>h</a:t>
            </a:r>
            <a:r>
              <a:rPr sz="2500" spc="-30" dirty="0">
                <a:solidFill>
                  <a:srgbClr val="FFFFFF"/>
                </a:solidFill>
                <a:latin typeface="Lucida Sans Unicode"/>
                <a:cs typeface="Lucida Sans Unicode"/>
              </a:rPr>
              <a:t>e</a:t>
            </a:r>
            <a:r>
              <a:rPr sz="2500" spc="-95" dirty="0">
                <a:solidFill>
                  <a:srgbClr val="FFFFFF"/>
                </a:solidFill>
                <a:latin typeface="Lucida Sans Unicode"/>
                <a:cs typeface="Lucida Sans Unicode"/>
              </a:rPr>
              <a:t>d</a:t>
            </a:r>
            <a:r>
              <a:rPr sz="2500" spc="-85" dirty="0">
                <a:solidFill>
                  <a:srgbClr val="FFFFFF"/>
                </a:solidFill>
                <a:latin typeface="Lucida Sans Unicode"/>
                <a:cs typeface="Lucida Sans Unicode"/>
              </a:rPr>
              <a:t>u</a:t>
            </a:r>
            <a:r>
              <a:rPr sz="2500" spc="-160" dirty="0">
                <a:solidFill>
                  <a:srgbClr val="FFFFFF"/>
                </a:solidFill>
                <a:latin typeface="Lucida Sans Unicode"/>
                <a:cs typeface="Lucida Sans Unicode"/>
              </a:rPr>
              <a:t>li</a:t>
            </a:r>
            <a:r>
              <a:rPr sz="2500" spc="-85" dirty="0">
                <a:solidFill>
                  <a:srgbClr val="FFFFFF"/>
                </a:solidFill>
                <a:latin typeface="Lucida Sans Unicode"/>
                <a:cs typeface="Lucida Sans Unicode"/>
              </a:rPr>
              <a:t>n</a:t>
            </a:r>
            <a:r>
              <a:rPr sz="2500" spc="-254" dirty="0">
                <a:solidFill>
                  <a:srgbClr val="FFFFFF"/>
                </a:solidFill>
                <a:latin typeface="Lucida Sans Unicode"/>
                <a:cs typeface="Lucida Sans Unicode"/>
              </a:rPr>
              <a:t>g</a:t>
            </a:r>
            <a:r>
              <a:rPr sz="2500" spc="-145" dirty="0">
                <a:solidFill>
                  <a:srgbClr val="FFFFFF"/>
                </a:solidFill>
                <a:latin typeface="Lucida Sans Unicode"/>
                <a:cs typeface="Lucida Sans Unicode"/>
              </a:rPr>
              <a:t> </a:t>
            </a:r>
            <a:r>
              <a:rPr sz="2500" spc="-65" dirty="0">
                <a:solidFill>
                  <a:srgbClr val="FFFFFF"/>
                </a:solidFill>
                <a:latin typeface="Lucida Sans Unicode"/>
                <a:cs typeface="Lucida Sans Unicode"/>
              </a:rPr>
              <a:t>a</a:t>
            </a:r>
            <a:r>
              <a:rPr sz="2500" spc="-85" dirty="0">
                <a:solidFill>
                  <a:srgbClr val="FFFFFF"/>
                </a:solidFill>
                <a:latin typeface="Lucida Sans Unicode"/>
                <a:cs typeface="Lucida Sans Unicode"/>
              </a:rPr>
              <a:t>n</a:t>
            </a:r>
            <a:r>
              <a:rPr sz="2500" spc="-90" dirty="0">
                <a:solidFill>
                  <a:srgbClr val="FFFFFF"/>
                </a:solidFill>
                <a:latin typeface="Lucida Sans Unicode"/>
                <a:cs typeface="Lucida Sans Unicode"/>
              </a:rPr>
              <a:t>d</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p</a:t>
            </a:r>
            <a:r>
              <a:rPr sz="2500" spc="-60" dirty="0">
                <a:solidFill>
                  <a:srgbClr val="FFFFFF"/>
                </a:solidFill>
                <a:latin typeface="Lucida Sans Unicode"/>
                <a:cs typeface="Lucida Sans Unicode"/>
              </a:rPr>
              <a:t>r</a:t>
            </a:r>
            <a:r>
              <a:rPr sz="2500" spc="-30" dirty="0">
                <a:solidFill>
                  <a:srgbClr val="FFFFFF"/>
                </a:solidFill>
                <a:latin typeface="Lucida Sans Unicode"/>
                <a:cs typeface="Lucida Sans Unicode"/>
              </a:rPr>
              <a:t>e</a:t>
            </a:r>
            <a:r>
              <a:rPr sz="2500" spc="-155" dirty="0">
                <a:solidFill>
                  <a:srgbClr val="FFFFFF"/>
                </a:solidFill>
                <a:latin typeface="Lucida Sans Unicode"/>
                <a:cs typeface="Lucida Sans Unicode"/>
              </a:rPr>
              <a:t>v</a:t>
            </a:r>
            <a:r>
              <a:rPr sz="2500" spc="-30" dirty="0">
                <a:solidFill>
                  <a:srgbClr val="FFFFFF"/>
                </a:solidFill>
                <a:latin typeface="Lucida Sans Unicode"/>
                <a:cs typeface="Lucida Sans Unicode"/>
              </a:rPr>
              <a:t>e</a:t>
            </a:r>
            <a:r>
              <a:rPr sz="2500" spc="-85" dirty="0">
                <a:solidFill>
                  <a:srgbClr val="FFFFFF"/>
                </a:solidFill>
                <a:latin typeface="Lucida Sans Unicode"/>
                <a:cs typeface="Lucida Sans Unicode"/>
              </a:rPr>
              <a:t>n</a:t>
            </a:r>
            <a:r>
              <a:rPr sz="2500" spc="-100" dirty="0">
                <a:solidFill>
                  <a:srgbClr val="FFFFFF"/>
                </a:solidFill>
                <a:latin typeface="Lucida Sans Unicode"/>
                <a:cs typeface="Lucida Sans Unicode"/>
              </a:rPr>
              <a:t>t</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c</a:t>
            </a:r>
            <a:r>
              <a:rPr sz="2500" spc="-80" dirty="0">
                <a:solidFill>
                  <a:srgbClr val="FFFFFF"/>
                </a:solidFill>
                <a:latin typeface="Lucida Sans Unicode"/>
                <a:cs typeface="Lucida Sans Unicode"/>
              </a:rPr>
              <a:t>o</a:t>
            </a:r>
            <a:r>
              <a:rPr sz="2500" spc="-85" dirty="0">
                <a:solidFill>
                  <a:srgbClr val="FFFFFF"/>
                </a:solidFill>
                <a:latin typeface="Lucida Sans Unicode"/>
                <a:cs typeface="Lucida Sans Unicode"/>
              </a:rPr>
              <a:t>n</a:t>
            </a:r>
            <a:r>
              <a:rPr sz="2500" spc="-170" dirty="0">
                <a:solidFill>
                  <a:srgbClr val="FFFFFF"/>
                </a:solidFill>
                <a:latin typeface="Lucida Sans Unicode"/>
                <a:cs typeface="Lucida Sans Unicode"/>
              </a:rPr>
              <a:t>f</a:t>
            </a:r>
            <a:r>
              <a:rPr sz="2500" spc="-160" dirty="0">
                <a:solidFill>
                  <a:srgbClr val="FFFFFF"/>
                </a:solidFill>
                <a:latin typeface="Lucida Sans Unicode"/>
                <a:cs typeface="Lucida Sans Unicode"/>
              </a:rPr>
              <a:t>li</a:t>
            </a:r>
            <a:r>
              <a:rPr sz="2500" spc="-100" dirty="0">
                <a:solidFill>
                  <a:srgbClr val="FFFFFF"/>
                </a:solidFill>
                <a:latin typeface="Lucida Sans Unicode"/>
                <a:cs typeface="Lucida Sans Unicode"/>
              </a:rPr>
              <a:t>ct</a:t>
            </a:r>
            <a:r>
              <a:rPr sz="2500" spc="-114" dirty="0">
                <a:solidFill>
                  <a:srgbClr val="FFFFFF"/>
                </a:solidFill>
                <a:latin typeface="Lucida Sans Unicode"/>
                <a:cs typeface="Lucida Sans Unicode"/>
              </a:rPr>
              <a:t>s</a:t>
            </a:r>
            <a:r>
              <a:rPr sz="2500" spc="-200" dirty="0">
                <a:solidFill>
                  <a:srgbClr val="FFFFFF"/>
                </a:solidFill>
                <a:latin typeface="Lucida Sans Unicode"/>
                <a:cs typeface="Lucida Sans Unicode"/>
              </a:rPr>
              <a:t>.</a:t>
            </a:r>
            <a:endParaRPr sz="2500">
              <a:latin typeface="Lucida Sans Unicode"/>
              <a:cs typeface="Lucida Sans Unicode"/>
            </a:endParaRPr>
          </a:p>
          <a:p>
            <a:pPr marL="134620" marR="127000" indent="-635" algn="ctr">
              <a:lnSpc>
                <a:spcPct val="114999"/>
              </a:lnSpc>
            </a:pPr>
            <a:r>
              <a:rPr sz="2500" spc="-95" dirty="0">
                <a:solidFill>
                  <a:srgbClr val="FFFFFF"/>
                </a:solidFill>
                <a:latin typeface="Lucida Sans Unicode"/>
                <a:cs typeface="Lucida Sans Unicode"/>
              </a:rPr>
              <a:t>Develop </a:t>
            </a:r>
            <a:r>
              <a:rPr sz="2500" spc="-70" dirty="0">
                <a:solidFill>
                  <a:srgbClr val="FFFFFF"/>
                </a:solidFill>
                <a:latin typeface="Lucida Sans Unicode"/>
                <a:cs typeface="Lucida Sans Unicode"/>
              </a:rPr>
              <a:t>an </a:t>
            </a:r>
            <a:r>
              <a:rPr sz="2500" spc="-90" dirty="0">
                <a:solidFill>
                  <a:srgbClr val="FFFFFF"/>
                </a:solidFill>
                <a:latin typeface="Lucida Sans Unicode"/>
                <a:cs typeface="Lucida Sans Unicode"/>
              </a:rPr>
              <a:t>interface </a:t>
            </a:r>
            <a:r>
              <a:rPr sz="2500" spc="-100" dirty="0">
                <a:solidFill>
                  <a:srgbClr val="FFFFFF"/>
                </a:solidFill>
                <a:latin typeface="Lucida Sans Unicode"/>
                <a:cs typeface="Lucida Sans Unicode"/>
              </a:rPr>
              <a:t>for </a:t>
            </a:r>
            <a:r>
              <a:rPr sz="2500" spc="-90" dirty="0">
                <a:solidFill>
                  <a:srgbClr val="FFFFFF"/>
                </a:solidFill>
                <a:latin typeface="Lucida Sans Unicode"/>
                <a:cs typeface="Lucida Sans Unicode"/>
              </a:rPr>
              <a:t>both </a:t>
            </a:r>
            <a:r>
              <a:rPr sz="2500" spc="-120" dirty="0">
                <a:solidFill>
                  <a:srgbClr val="FFFFFF"/>
                </a:solidFill>
                <a:latin typeface="Lucida Sans Unicode"/>
                <a:cs typeface="Lucida Sans Unicode"/>
              </a:rPr>
              <a:t>organizers </a:t>
            </a:r>
            <a:r>
              <a:rPr sz="2500" spc="-80" dirty="0">
                <a:solidFill>
                  <a:srgbClr val="FFFFFF"/>
                </a:solidFill>
                <a:latin typeface="Lucida Sans Unicode"/>
                <a:cs typeface="Lucida Sans Unicode"/>
              </a:rPr>
              <a:t>and </a:t>
            </a:r>
            <a:r>
              <a:rPr sz="2500" spc="-75" dirty="0">
                <a:solidFill>
                  <a:srgbClr val="FFFFFF"/>
                </a:solidFill>
                <a:latin typeface="Lucida Sans Unicode"/>
                <a:cs typeface="Lucida Sans Unicode"/>
              </a:rPr>
              <a:t> </a:t>
            </a:r>
            <a:r>
              <a:rPr sz="2500" spc="-90" dirty="0">
                <a:solidFill>
                  <a:srgbClr val="FFFFFF"/>
                </a:solidFill>
                <a:latin typeface="Lucida Sans Unicode"/>
                <a:cs typeface="Lucida Sans Unicode"/>
              </a:rPr>
              <a:t>customers</a:t>
            </a:r>
            <a:r>
              <a:rPr sz="2500" spc="-145" dirty="0">
                <a:solidFill>
                  <a:srgbClr val="FFFFFF"/>
                </a:solidFill>
                <a:latin typeface="Lucida Sans Unicode"/>
                <a:cs typeface="Lucida Sans Unicode"/>
              </a:rPr>
              <a:t> </a:t>
            </a:r>
            <a:r>
              <a:rPr sz="2500" spc="-85" dirty="0">
                <a:solidFill>
                  <a:srgbClr val="FFFFFF"/>
                </a:solidFill>
                <a:latin typeface="Lucida Sans Unicode"/>
                <a:cs typeface="Lucida Sans Unicode"/>
              </a:rPr>
              <a:t>to</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view</a:t>
            </a:r>
            <a:r>
              <a:rPr sz="2500" spc="-145" dirty="0">
                <a:solidFill>
                  <a:srgbClr val="FFFFFF"/>
                </a:solidFill>
                <a:latin typeface="Lucida Sans Unicode"/>
                <a:cs typeface="Lucida Sans Unicode"/>
              </a:rPr>
              <a:t> </a:t>
            </a:r>
            <a:r>
              <a:rPr sz="2500" spc="-80" dirty="0">
                <a:solidFill>
                  <a:srgbClr val="FFFFFF"/>
                </a:solidFill>
                <a:latin typeface="Lucida Sans Unicode"/>
                <a:cs typeface="Lucida Sans Unicode"/>
              </a:rPr>
              <a:t>and</a:t>
            </a:r>
            <a:r>
              <a:rPr sz="2500" spc="-145" dirty="0">
                <a:solidFill>
                  <a:srgbClr val="FFFFFF"/>
                </a:solidFill>
                <a:latin typeface="Lucida Sans Unicode"/>
                <a:cs typeface="Lucida Sans Unicode"/>
              </a:rPr>
              <a:t> </a:t>
            </a:r>
            <a:r>
              <a:rPr sz="2500" spc="-105" dirty="0">
                <a:solidFill>
                  <a:srgbClr val="FFFFFF"/>
                </a:solidFill>
                <a:latin typeface="Lucida Sans Unicode"/>
                <a:cs typeface="Lucida Sans Unicode"/>
              </a:rPr>
              <a:t>manage</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slot</a:t>
            </a:r>
            <a:r>
              <a:rPr sz="2500" spc="-145" dirty="0">
                <a:solidFill>
                  <a:srgbClr val="FFFFFF"/>
                </a:solidFill>
                <a:latin typeface="Lucida Sans Unicode"/>
                <a:cs typeface="Lucida Sans Unicode"/>
              </a:rPr>
              <a:t> </a:t>
            </a:r>
            <a:r>
              <a:rPr sz="2500" spc="-125" dirty="0">
                <a:solidFill>
                  <a:srgbClr val="FFFFFF"/>
                </a:solidFill>
                <a:latin typeface="Lucida Sans Unicode"/>
                <a:cs typeface="Lucida Sans Unicode"/>
              </a:rPr>
              <a:t>availability </a:t>
            </a:r>
            <a:r>
              <a:rPr sz="2500" spc="-775" dirty="0">
                <a:solidFill>
                  <a:srgbClr val="FFFFFF"/>
                </a:solidFill>
                <a:latin typeface="Lucida Sans Unicode"/>
                <a:cs typeface="Lucida Sans Unicode"/>
              </a:rPr>
              <a:t> </a:t>
            </a:r>
            <a:r>
              <a:rPr sz="2500" spc="-65" dirty="0">
                <a:solidFill>
                  <a:srgbClr val="FFFFFF"/>
                </a:solidFill>
                <a:latin typeface="Lucida Sans Unicode"/>
                <a:cs typeface="Lucida Sans Unicode"/>
              </a:rPr>
              <a:t>a</a:t>
            </a:r>
            <a:r>
              <a:rPr sz="2500" spc="-85" dirty="0">
                <a:solidFill>
                  <a:srgbClr val="FFFFFF"/>
                </a:solidFill>
                <a:latin typeface="Lucida Sans Unicode"/>
                <a:cs typeface="Lucida Sans Unicode"/>
              </a:rPr>
              <a:t>n</a:t>
            </a:r>
            <a:r>
              <a:rPr sz="2500" spc="-90" dirty="0">
                <a:solidFill>
                  <a:srgbClr val="FFFFFF"/>
                </a:solidFill>
                <a:latin typeface="Lucida Sans Unicode"/>
                <a:cs typeface="Lucida Sans Unicode"/>
              </a:rPr>
              <a:t>d</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b</a:t>
            </a:r>
            <a:r>
              <a:rPr sz="2500" spc="-80" dirty="0">
                <a:solidFill>
                  <a:srgbClr val="FFFFFF"/>
                </a:solidFill>
                <a:latin typeface="Lucida Sans Unicode"/>
                <a:cs typeface="Lucida Sans Unicode"/>
              </a:rPr>
              <a:t>oo</a:t>
            </a:r>
            <a:r>
              <a:rPr sz="2500" spc="-260" dirty="0">
                <a:solidFill>
                  <a:srgbClr val="FFFFFF"/>
                </a:solidFill>
                <a:latin typeface="Lucida Sans Unicode"/>
                <a:cs typeface="Lucida Sans Unicode"/>
              </a:rPr>
              <a:t>k</a:t>
            </a:r>
            <a:r>
              <a:rPr sz="2500" spc="-160" dirty="0">
                <a:solidFill>
                  <a:srgbClr val="FFFFFF"/>
                </a:solidFill>
                <a:latin typeface="Lucida Sans Unicode"/>
                <a:cs typeface="Lucida Sans Unicode"/>
              </a:rPr>
              <a:t>i</a:t>
            </a:r>
            <a:r>
              <a:rPr sz="2500" spc="-85" dirty="0">
                <a:solidFill>
                  <a:srgbClr val="FFFFFF"/>
                </a:solidFill>
                <a:latin typeface="Lucida Sans Unicode"/>
                <a:cs typeface="Lucida Sans Unicode"/>
              </a:rPr>
              <a:t>n</a:t>
            </a:r>
            <a:r>
              <a:rPr sz="2500" spc="-260" dirty="0">
                <a:solidFill>
                  <a:srgbClr val="FFFFFF"/>
                </a:solidFill>
                <a:latin typeface="Lucida Sans Unicode"/>
                <a:cs typeface="Lucida Sans Unicode"/>
              </a:rPr>
              <a:t>g</a:t>
            </a:r>
            <a:r>
              <a:rPr sz="2500" spc="-110" dirty="0">
                <a:solidFill>
                  <a:srgbClr val="FFFFFF"/>
                </a:solidFill>
                <a:latin typeface="Lucida Sans Unicode"/>
                <a:cs typeface="Lucida Sans Unicode"/>
              </a:rPr>
              <a:t>s</a:t>
            </a:r>
            <a:r>
              <a:rPr sz="2500" spc="-145" dirty="0">
                <a:solidFill>
                  <a:srgbClr val="FFFFFF"/>
                </a:solidFill>
                <a:latin typeface="Lucida Sans Unicode"/>
                <a:cs typeface="Lucida Sans Unicode"/>
              </a:rPr>
              <a:t> </a:t>
            </a:r>
            <a:r>
              <a:rPr sz="2500" spc="-30" dirty="0">
                <a:solidFill>
                  <a:srgbClr val="FFFFFF"/>
                </a:solidFill>
                <a:latin typeface="Lucida Sans Unicode"/>
                <a:cs typeface="Lucida Sans Unicode"/>
              </a:rPr>
              <a:t>e</a:t>
            </a:r>
            <a:r>
              <a:rPr sz="2500" spc="-170" dirty="0">
                <a:solidFill>
                  <a:srgbClr val="FFFFFF"/>
                </a:solidFill>
                <a:latin typeface="Lucida Sans Unicode"/>
                <a:cs typeface="Lucida Sans Unicode"/>
              </a:rPr>
              <a:t>ff</a:t>
            </a:r>
            <a:r>
              <a:rPr sz="2500" spc="-30" dirty="0">
                <a:solidFill>
                  <a:srgbClr val="FFFFFF"/>
                </a:solidFill>
                <a:latin typeface="Lucida Sans Unicode"/>
                <a:cs typeface="Lucida Sans Unicode"/>
              </a:rPr>
              <a:t>e</a:t>
            </a:r>
            <a:r>
              <a:rPr sz="2500" spc="-100" dirty="0">
                <a:solidFill>
                  <a:srgbClr val="FFFFFF"/>
                </a:solidFill>
                <a:latin typeface="Lucida Sans Unicode"/>
                <a:cs typeface="Lucida Sans Unicode"/>
              </a:rPr>
              <a:t>ct</a:t>
            </a:r>
            <a:r>
              <a:rPr sz="2500" spc="-160" dirty="0">
                <a:solidFill>
                  <a:srgbClr val="FFFFFF"/>
                </a:solidFill>
                <a:latin typeface="Lucida Sans Unicode"/>
                <a:cs typeface="Lucida Sans Unicode"/>
              </a:rPr>
              <a:t>i</a:t>
            </a:r>
            <a:r>
              <a:rPr sz="2500" spc="-155" dirty="0">
                <a:solidFill>
                  <a:srgbClr val="FFFFFF"/>
                </a:solidFill>
                <a:latin typeface="Lucida Sans Unicode"/>
                <a:cs typeface="Lucida Sans Unicode"/>
              </a:rPr>
              <a:t>v</a:t>
            </a:r>
            <a:r>
              <a:rPr sz="2500" spc="-30" dirty="0">
                <a:solidFill>
                  <a:srgbClr val="FFFFFF"/>
                </a:solidFill>
                <a:latin typeface="Lucida Sans Unicode"/>
                <a:cs typeface="Lucida Sans Unicode"/>
              </a:rPr>
              <a:t>e</a:t>
            </a:r>
            <a:r>
              <a:rPr sz="2500" spc="-160" dirty="0">
                <a:solidFill>
                  <a:srgbClr val="FFFFFF"/>
                </a:solidFill>
                <a:latin typeface="Lucida Sans Unicode"/>
                <a:cs typeface="Lucida Sans Unicode"/>
              </a:rPr>
              <a:t>l</a:t>
            </a:r>
            <a:r>
              <a:rPr sz="2500" spc="-165" dirty="0">
                <a:solidFill>
                  <a:srgbClr val="FFFFFF"/>
                </a:solidFill>
                <a:latin typeface="Lucida Sans Unicode"/>
                <a:cs typeface="Lucida Sans Unicode"/>
              </a:rPr>
              <a:t>y</a:t>
            </a:r>
            <a:r>
              <a:rPr sz="2500" spc="-200" dirty="0">
                <a:solidFill>
                  <a:srgbClr val="FFFFFF"/>
                </a:solidFill>
                <a:latin typeface="Lucida Sans Unicode"/>
                <a:cs typeface="Lucida Sans Unicode"/>
              </a:rPr>
              <a:t>.</a:t>
            </a:r>
            <a:endParaRPr sz="2500">
              <a:latin typeface="Lucida Sans Unicode"/>
              <a:cs typeface="Lucida Sans Unicod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333679" y="0"/>
            <a:ext cx="6925619" cy="10286999"/>
          </a:xfrm>
          <a:prstGeom prst="rect">
            <a:avLst/>
          </a:prstGeom>
        </p:spPr>
      </p:pic>
      <p:grpSp>
        <p:nvGrpSpPr>
          <p:cNvPr id="3" name="object 3"/>
          <p:cNvGrpSpPr/>
          <p:nvPr/>
        </p:nvGrpSpPr>
        <p:grpSpPr>
          <a:xfrm>
            <a:off x="1028700" y="0"/>
            <a:ext cx="1028700" cy="1028700"/>
            <a:chOff x="1028700" y="0"/>
            <a:chExt cx="1028700" cy="1028700"/>
          </a:xfrm>
        </p:grpSpPr>
        <p:sp>
          <p:nvSpPr>
            <p:cNvPr id="4" name="object 4"/>
            <p:cNvSpPr/>
            <p:nvPr/>
          </p:nvSpPr>
          <p:spPr>
            <a:xfrm>
              <a:off x="1028700" y="0"/>
              <a:ext cx="1028700" cy="1028700"/>
            </a:xfrm>
            <a:custGeom>
              <a:avLst/>
              <a:gdLst/>
              <a:ahLst/>
              <a:cxnLst/>
              <a:rect l="l" t="t" r="r" b="b"/>
              <a:pathLst>
                <a:path w="1028700" h="1028700">
                  <a:moveTo>
                    <a:pt x="1028700" y="1028700"/>
                  </a:moveTo>
                  <a:lnTo>
                    <a:pt x="0" y="1028700"/>
                  </a:lnTo>
                  <a:lnTo>
                    <a:pt x="0" y="0"/>
                  </a:lnTo>
                  <a:lnTo>
                    <a:pt x="1028700" y="0"/>
                  </a:lnTo>
                  <a:lnTo>
                    <a:pt x="1028700" y="1028700"/>
                  </a:lnTo>
                  <a:close/>
                </a:path>
              </a:pathLst>
            </a:custGeom>
            <a:solidFill>
              <a:srgbClr val="FF6F01"/>
            </a:solidFill>
          </p:spPr>
          <p:txBody>
            <a:bodyPr wrap="square" lIns="0" tIns="0" rIns="0" bIns="0" rtlCol="0"/>
            <a:lstStyle/>
            <a:p>
              <a:endParaRPr/>
            </a:p>
          </p:txBody>
        </p:sp>
        <p:sp>
          <p:nvSpPr>
            <p:cNvPr id="5" name="object 5"/>
            <p:cNvSpPr/>
            <p:nvPr/>
          </p:nvSpPr>
          <p:spPr>
            <a:xfrm>
              <a:off x="1300610" y="320428"/>
              <a:ext cx="485140" cy="387350"/>
            </a:xfrm>
            <a:custGeom>
              <a:avLst/>
              <a:gdLst/>
              <a:ahLst/>
              <a:cxnLst/>
              <a:rect l="l" t="t" r="r" b="b"/>
              <a:pathLst>
                <a:path w="485139" h="387350">
                  <a:moveTo>
                    <a:pt x="96946" y="257810"/>
                  </a:moveTo>
                  <a:lnTo>
                    <a:pt x="64631" y="257810"/>
                  </a:lnTo>
                  <a:lnTo>
                    <a:pt x="55206" y="256540"/>
                  </a:lnTo>
                  <a:lnTo>
                    <a:pt x="47501" y="250190"/>
                  </a:lnTo>
                  <a:lnTo>
                    <a:pt x="42302" y="242570"/>
                  </a:lnTo>
                  <a:lnTo>
                    <a:pt x="40394" y="233680"/>
                  </a:lnTo>
                  <a:lnTo>
                    <a:pt x="40394" y="193040"/>
                  </a:lnTo>
                  <a:lnTo>
                    <a:pt x="24236" y="193040"/>
                  </a:lnTo>
                  <a:lnTo>
                    <a:pt x="14812" y="191770"/>
                  </a:lnTo>
                  <a:lnTo>
                    <a:pt x="7107" y="186690"/>
                  </a:lnTo>
                  <a:lnTo>
                    <a:pt x="1907" y="179070"/>
                  </a:lnTo>
                  <a:lnTo>
                    <a:pt x="0" y="168910"/>
                  </a:lnTo>
                  <a:lnTo>
                    <a:pt x="0" y="87630"/>
                  </a:lnTo>
                  <a:lnTo>
                    <a:pt x="1907" y="78740"/>
                  </a:lnTo>
                  <a:lnTo>
                    <a:pt x="7107" y="71120"/>
                  </a:lnTo>
                  <a:lnTo>
                    <a:pt x="14812" y="66040"/>
                  </a:lnTo>
                  <a:lnTo>
                    <a:pt x="24236" y="63500"/>
                  </a:lnTo>
                  <a:lnTo>
                    <a:pt x="40394" y="63500"/>
                  </a:lnTo>
                  <a:lnTo>
                    <a:pt x="40394" y="24130"/>
                  </a:lnTo>
                  <a:lnTo>
                    <a:pt x="42302" y="13970"/>
                  </a:lnTo>
                  <a:lnTo>
                    <a:pt x="47501" y="6350"/>
                  </a:lnTo>
                  <a:lnTo>
                    <a:pt x="55206" y="1270"/>
                  </a:lnTo>
                  <a:lnTo>
                    <a:pt x="64631" y="0"/>
                  </a:lnTo>
                  <a:lnTo>
                    <a:pt x="96946" y="0"/>
                  </a:lnTo>
                  <a:lnTo>
                    <a:pt x="106370" y="1270"/>
                  </a:lnTo>
                  <a:lnTo>
                    <a:pt x="114075" y="6350"/>
                  </a:lnTo>
                  <a:lnTo>
                    <a:pt x="119275" y="13970"/>
                  </a:lnTo>
                  <a:lnTo>
                    <a:pt x="119513" y="15240"/>
                  </a:lnTo>
                  <a:lnTo>
                    <a:pt x="60171" y="15240"/>
                  </a:lnTo>
                  <a:lnTo>
                    <a:pt x="56552" y="19050"/>
                  </a:lnTo>
                  <a:lnTo>
                    <a:pt x="56552" y="80010"/>
                  </a:lnTo>
                  <a:lnTo>
                    <a:pt x="19777" y="80010"/>
                  </a:lnTo>
                  <a:lnTo>
                    <a:pt x="16157" y="83820"/>
                  </a:lnTo>
                  <a:lnTo>
                    <a:pt x="16157" y="173990"/>
                  </a:lnTo>
                  <a:lnTo>
                    <a:pt x="19777" y="176530"/>
                  </a:lnTo>
                  <a:lnTo>
                    <a:pt x="56552" y="176530"/>
                  </a:lnTo>
                  <a:lnTo>
                    <a:pt x="56552" y="237490"/>
                  </a:lnTo>
                  <a:lnTo>
                    <a:pt x="60171" y="241300"/>
                  </a:lnTo>
                  <a:lnTo>
                    <a:pt x="119547" y="241300"/>
                  </a:lnTo>
                  <a:lnTo>
                    <a:pt x="119275" y="242570"/>
                  </a:lnTo>
                  <a:lnTo>
                    <a:pt x="114075" y="250190"/>
                  </a:lnTo>
                  <a:lnTo>
                    <a:pt x="106370" y="256540"/>
                  </a:lnTo>
                  <a:lnTo>
                    <a:pt x="96946" y="257810"/>
                  </a:lnTo>
                  <a:close/>
                </a:path>
                <a:path w="485139" h="387350">
                  <a:moveTo>
                    <a:pt x="379707" y="87630"/>
                  </a:moveTo>
                  <a:lnTo>
                    <a:pt x="363549" y="87630"/>
                  </a:lnTo>
                  <a:lnTo>
                    <a:pt x="363549" y="24130"/>
                  </a:lnTo>
                  <a:lnTo>
                    <a:pt x="365457" y="13970"/>
                  </a:lnTo>
                  <a:lnTo>
                    <a:pt x="370657" y="6350"/>
                  </a:lnTo>
                  <a:lnTo>
                    <a:pt x="378362" y="1270"/>
                  </a:lnTo>
                  <a:lnTo>
                    <a:pt x="387786" y="0"/>
                  </a:lnTo>
                  <a:lnTo>
                    <a:pt x="420102" y="0"/>
                  </a:lnTo>
                  <a:lnTo>
                    <a:pt x="429526" y="1270"/>
                  </a:lnTo>
                  <a:lnTo>
                    <a:pt x="437231" y="6350"/>
                  </a:lnTo>
                  <a:lnTo>
                    <a:pt x="442430" y="13970"/>
                  </a:lnTo>
                  <a:lnTo>
                    <a:pt x="442669" y="15240"/>
                  </a:lnTo>
                  <a:lnTo>
                    <a:pt x="383327" y="15240"/>
                  </a:lnTo>
                  <a:lnTo>
                    <a:pt x="379707" y="19050"/>
                  </a:lnTo>
                  <a:lnTo>
                    <a:pt x="379707" y="87630"/>
                  </a:lnTo>
                  <a:close/>
                </a:path>
                <a:path w="485139" h="387350">
                  <a:moveTo>
                    <a:pt x="119547" y="241300"/>
                  </a:moveTo>
                  <a:lnTo>
                    <a:pt x="101406" y="241300"/>
                  </a:lnTo>
                  <a:lnTo>
                    <a:pt x="105025" y="237490"/>
                  </a:lnTo>
                  <a:lnTo>
                    <a:pt x="105025" y="19050"/>
                  </a:lnTo>
                  <a:lnTo>
                    <a:pt x="101406" y="15240"/>
                  </a:lnTo>
                  <a:lnTo>
                    <a:pt x="119513" y="15240"/>
                  </a:lnTo>
                  <a:lnTo>
                    <a:pt x="121183" y="24130"/>
                  </a:lnTo>
                  <a:lnTo>
                    <a:pt x="121183" y="87630"/>
                  </a:lnTo>
                  <a:lnTo>
                    <a:pt x="161577" y="87630"/>
                  </a:lnTo>
                  <a:lnTo>
                    <a:pt x="161577" y="104140"/>
                  </a:lnTo>
                  <a:lnTo>
                    <a:pt x="121183" y="104140"/>
                  </a:lnTo>
                  <a:lnTo>
                    <a:pt x="121183" y="152400"/>
                  </a:lnTo>
                  <a:lnTo>
                    <a:pt x="302819" y="152400"/>
                  </a:lnTo>
                  <a:lnTo>
                    <a:pt x="287834" y="167640"/>
                  </a:lnTo>
                  <a:lnTo>
                    <a:pt x="283665" y="168910"/>
                  </a:lnTo>
                  <a:lnTo>
                    <a:pt x="121183" y="168910"/>
                  </a:lnTo>
                  <a:lnTo>
                    <a:pt x="121183" y="233680"/>
                  </a:lnTo>
                  <a:lnTo>
                    <a:pt x="119547" y="241300"/>
                  </a:lnTo>
                  <a:close/>
                </a:path>
                <a:path w="485139" h="387350">
                  <a:moveTo>
                    <a:pt x="442703" y="241300"/>
                  </a:moveTo>
                  <a:lnTo>
                    <a:pt x="424561" y="241300"/>
                  </a:lnTo>
                  <a:lnTo>
                    <a:pt x="428181" y="237490"/>
                  </a:lnTo>
                  <a:lnTo>
                    <a:pt x="428181" y="19050"/>
                  </a:lnTo>
                  <a:lnTo>
                    <a:pt x="424561" y="15240"/>
                  </a:lnTo>
                  <a:lnTo>
                    <a:pt x="442669" y="15240"/>
                  </a:lnTo>
                  <a:lnTo>
                    <a:pt x="444338" y="24130"/>
                  </a:lnTo>
                  <a:lnTo>
                    <a:pt x="444338" y="63500"/>
                  </a:lnTo>
                  <a:lnTo>
                    <a:pt x="460496" y="63500"/>
                  </a:lnTo>
                  <a:lnTo>
                    <a:pt x="469920" y="66040"/>
                  </a:lnTo>
                  <a:lnTo>
                    <a:pt x="477625" y="71120"/>
                  </a:lnTo>
                  <a:lnTo>
                    <a:pt x="482825" y="78740"/>
                  </a:lnTo>
                  <a:lnTo>
                    <a:pt x="483097" y="80010"/>
                  </a:lnTo>
                  <a:lnTo>
                    <a:pt x="444338" y="80010"/>
                  </a:lnTo>
                  <a:lnTo>
                    <a:pt x="444338" y="176530"/>
                  </a:lnTo>
                  <a:lnTo>
                    <a:pt x="483302" y="176530"/>
                  </a:lnTo>
                  <a:lnTo>
                    <a:pt x="482825" y="179070"/>
                  </a:lnTo>
                  <a:lnTo>
                    <a:pt x="477625" y="186690"/>
                  </a:lnTo>
                  <a:lnTo>
                    <a:pt x="469920" y="191770"/>
                  </a:lnTo>
                  <a:lnTo>
                    <a:pt x="460496" y="193040"/>
                  </a:lnTo>
                  <a:lnTo>
                    <a:pt x="444338" y="193040"/>
                  </a:lnTo>
                  <a:lnTo>
                    <a:pt x="444338" y="233680"/>
                  </a:lnTo>
                  <a:lnTo>
                    <a:pt x="442703" y="241300"/>
                  </a:lnTo>
                  <a:close/>
                </a:path>
                <a:path w="485139" h="387350">
                  <a:moveTo>
                    <a:pt x="161577" y="87630"/>
                  </a:moveTo>
                  <a:lnTo>
                    <a:pt x="145419" y="87630"/>
                  </a:lnTo>
                  <a:lnTo>
                    <a:pt x="145419" y="55880"/>
                  </a:lnTo>
                  <a:lnTo>
                    <a:pt x="147327" y="46990"/>
                  </a:lnTo>
                  <a:lnTo>
                    <a:pt x="152527" y="39370"/>
                  </a:lnTo>
                  <a:lnTo>
                    <a:pt x="160232" y="33020"/>
                  </a:lnTo>
                  <a:lnTo>
                    <a:pt x="169656" y="31750"/>
                  </a:lnTo>
                  <a:lnTo>
                    <a:pt x="175885" y="31750"/>
                  </a:lnTo>
                  <a:lnTo>
                    <a:pt x="181516" y="34290"/>
                  </a:lnTo>
                  <a:lnTo>
                    <a:pt x="185814" y="38100"/>
                  </a:lnTo>
                  <a:lnTo>
                    <a:pt x="281968" y="38100"/>
                  </a:lnTo>
                  <a:lnTo>
                    <a:pt x="285866" y="41910"/>
                  </a:lnTo>
                  <a:lnTo>
                    <a:pt x="289353" y="48260"/>
                  </a:lnTo>
                  <a:lnTo>
                    <a:pt x="165197" y="48260"/>
                  </a:lnTo>
                  <a:lnTo>
                    <a:pt x="161577" y="52070"/>
                  </a:lnTo>
                  <a:lnTo>
                    <a:pt x="161577" y="87630"/>
                  </a:lnTo>
                  <a:close/>
                </a:path>
                <a:path w="485139" h="387350">
                  <a:moveTo>
                    <a:pt x="218129" y="38100"/>
                  </a:moveTo>
                  <a:lnTo>
                    <a:pt x="185814" y="38100"/>
                  </a:lnTo>
                  <a:lnTo>
                    <a:pt x="190112" y="34290"/>
                  </a:lnTo>
                  <a:lnTo>
                    <a:pt x="195743" y="31750"/>
                  </a:lnTo>
                  <a:lnTo>
                    <a:pt x="208200" y="31750"/>
                  </a:lnTo>
                  <a:lnTo>
                    <a:pt x="213831" y="34290"/>
                  </a:lnTo>
                  <a:lnTo>
                    <a:pt x="218129" y="38100"/>
                  </a:lnTo>
                  <a:close/>
                </a:path>
                <a:path w="485139" h="387350">
                  <a:moveTo>
                    <a:pt x="250445" y="38100"/>
                  </a:moveTo>
                  <a:lnTo>
                    <a:pt x="218129" y="38100"/>
                  </a:lnTo>
                  <a:lnTo>
                    <a:pt x="222427" y="34290"/>
                  </a:lnTo>
                  <a:lnTo>
                    <a:pt x="228058" y="31750"/>
                  </a:lnTo>
                  <a:lnTo>
                    <a:pt x="240516" y="31750"/>
                  </a:lnTo>
                  <a:lnTo>
                    <a:pt x="246147" y="34290"/>
                  </a:lnTo>
                  <a:lnTo>
                    <a:pt x="250445" y="38100"/>
                  </a:lnTo>
                  <a:close/>
                </a:path>
                <a:path w="485139" h="387350">
                  <a:moveTo>
                    <a:pt x="281968" y="38100"/>
                  </a:moveTo>
                  <a:lnTo>
                    <a:pt x="250445" y="38100"/>
                  </a:lnTo>
                  <a:lnTo>
                    <a:pt x="254743" y="34290"/>
                  </a:lnTo>
                  <a:lnTo>
                    <a:pt x="260374" y="31750"/>
                  </a:lnTo>
                  <a:lnTo>
                    <a:pt x="266603" y="31750"/>
                  </a:lnTo>
                  <a:lnTo>
                    <a:pt x="274125" y="33020"/>
                  </a:lnTo>
                  <a:lnTo>
                    <a:pt x="280668" y="36830"/>
                  </a:lnTo>
                  <a:lnTo>
                    <a:pt x="281968" y="38100"/>
                  </a:lnTo>
                  <a:close/>
                </a:path>
                <a:path w="485139" h="387350">
                  <a:moveTo>
                    <a:pt x="196306" y="111760"/>
                  </a:moveTo>
                  <a:lnTo>
                    <a:pt x="173469" y="111760"/>
                  </a:lnTo>
                  <a:lnTo>
                    <a:pt x="174398" y="110490"/>
                  </a:lnTo>
                  <a:lnTo>
                    <a:pt x="174778" y="110490"/>
                  </a:lnTo>
                  <a:lnTo>
                    <a:pt x="175651" y="109220"/>
                  </a:lnTo>
                  <a:lnTo>
                    <a:pt x="176071" y="109220"/>
                  </a:lnTo>
                  <a:lnTo>
                    <a:pt x="176636" y="107950"/>
                  </a:lnTo>
                  <a:lnTo>
                    <a:pt x="176879" y="107950"/>
                  </a:lnTo>
                  <a:lnTo>
                    <a:pt x="177468" y="106680"/>
                  </a:lnTo>
                  <a:lnTo>
                    <a:pt x="177735" y="105410"/>
                  </a:lnTo>
                  <a:lnTo>
                    <a:pt x="177735" y="52070"/>
                  </a:lnTo>
                  <a:lnTo>
                    <a:pt x="174116" y="48260"/>
                  </a:lnTo>
                  <a:lnTo>
                    <a:pt x="197512" y="48260"/>
                  </a:lnTo>
                  <a:lnTo>
                    <a:pt x="193893" y="52070"/>
                  </a:lnTo>
                  <a:lnTo>
                    <a:pt x="193893" y="109220"/>
                  </a:lnTo>
                  <a:lnTo>
                    <a:pt x="196306" y="111760"/>
                  </a:lnTo>
                  <a:close/>
                </a:path>
                <a:path w="485139" h="387350">
                  <a:moveTo>
                    <a:pt x="229828" y="113030"/>
                  </a:moveTo>
                  <a:lnTo>
                    <a:pt x="206431" y="113030"/>
                  </a:lnTo>
                  <a:lnTo>
                    <a:pt x="210051" y="109220"/>
                  </a:lnTo>
                  <a:lnTo>
                    <a:pt x="210051" y="52070"/>
                  </a:lnTo>
                  <a:lnTo>
                    <a:pt x="206431" y="48260"/>
                  </a:lnTo>
                  <a:lnTo>
                    <a:pt x="229828" y="48260"/>
                  </a:lnTo>
                  <a:lnTo>
                    <a:pt x="226208" y="52070"/>
                  </a:lnTo>
                  <a:lnTo>
                    <a:pt x="226208" y="109220"/>
                  </a:lnTo>
                  <a:lnTo>
                    <a:pt x="229828" y="113030"/>
                  </a:lnTo>
                  <a:close/>
                </a:path>
                <a:path w="485139" h="387350">
                  <a:moveTo>
                    <a:pt x="289494" y="113030"/>
                  </a:moveTo>
                  <a:lnTo>
                    <a:pt x="238747" y="113030"/>
                  </a:lnTo>
                  <a:lnTo>
                    <a:pt x="242366" y="109220"/>
                  </a:lnTo>
                  <a:lnTo>
                    <a:pt x="242366" y="52070"/>
                  </a:lnTo>
                  <a:lnTo>
                    <a:pt x="238747" y="48260"/>
                  </a:lnTo>
                  <a:lnTo>
                    <a:pt x="262143" y="48260"/>
                  </a:lnTo>
                  <a:lnTo>
                    <a:pt x="258524" y="52070"/>
                  </a:lnTo>
                  <a:lnTo>
                    <a:pt x="258524" y="105410"/>
                  </a:lnTo>
                  <a:lnTo>
                    <a:pt x="258790" y="106680"/>
                  </a:lnTo>
                  <a:lnTo>
                    <a:pt x="259372" y="107950"/>
                  </a:lnTo>
                  <a:lnTo>
                    <a:pt x="259615" y="107950"/>
                  </a:lnTo>
                  <a:lnTo>
                    <a:pt x="260600" y="109220"/>
                  </a:lnTo>
                  <a:lnTo>
                    <a:pt x="261481" y="110490"/>
                  </a:lnTo>
                  <a:lnTo>
                    <a:pt x="261860" y="110490"/>
                  </a:lnTo>
                  <a:lnTo>
                    <a:pt x="262790" y="111760"/>
                  </a:lnTo>
                  <a:lnTo>
                    <a:pt x="289743" y="111760"/>
                  </a:lnTo>
                  <a:lnTo>
                    <a:pt x="289494" y="113030"/>
                  </a:lnTo>
                  <a:close/>
                </a:path>
                <a:path w="485139" h="387350">
                  <a:moveTo>
                    <a:pt x="289743" y="111760"/>
                  </a:moveTo>
                  <a:lnTo>
                    <a:pt x="270545" y="111760"/>
                  </a:lnTo>
                  <a:lnTo>
                    <a:pt x="273179" y="109220"/>
                  </a:lnTo>
                  <a:lnTo>
                    <a:pt x="274682" y="106680"/>
                  </a:lnTo>
                  <a:lnTo>
                    <a:pt x="274682" y="52070"/>
                  </a:lnTo>
                  <a:lnTo>
                    <a:pt x="271062" y="48260"/>
                  </a:lnTo>
                  <a:lnTo>
                    <a:pt x="290120" y="48260"/>
                  </a:lnTo>
                  <a:lnTo>
                    <a:pt x="307017" y="50800"/>
                  </a:lnTo>
                  <a:lnTo>
                    <a:pt x="322006" y="57150"/>
                  </a:lnTo>
                  <a:lnTo>
                    <a:pt x="328786" y="63500"/>
                  </a:lnTo>
                  <a:lnTo>
                    <a:pt x="290839" y="63500"/>
                  </a:lnTo>
                  <a:lnTo>
                    <a:pt x="290839" y="90170"/>
                  </a:lnTo>
                  <a:lnTo>
                    <a:pt x="297321" y="92710"/>
                  </a:lnTo>
                  <a:lnTo>
                    <a:pt x="302436" y="97790"/>
                  </a:lnTo>
                  <a:lnTo>
                    <a:pt x="305792" y="105410"/>
                  </a:lnTo>
                  <a:lnTo>
                    <a:pt x="306394" y="109220"/>
                  </a:lnTo>
                  <a:lnTo>
                    <a:pt x="290242" y="109220"/>
                  </a:lnTo>
                  <a:lnTo>
                    <a:pt x="289743" y="111760"/>
                  </a:lnTo>
                  <a:close/>
                </a:path>
                <a:path w="485139" h="387350">
                  <a:moveTo>
                    <a:pt x="305766" y="370840"/>
                  </a:moveTo>
                  <a:lnTo>
                    <a:pt x="286719" y="370840"/>
                  </a:lnTo>
                  <a:lnTo>
                    <a:pt x="287834" y="369570"/>
                  </a:lnTo>
                  <a:lnTo>
                    <a:pt x="288844" y="369570"/>
                  </a:lnTo>
                  <a:lnTo>
                    <a:pt x="289660" y="368300"/>
                  </a:lnTo>
                  <a:lnTo>
                    <a:pt x="274706" y="218440"/>
                  </a:lnTo>
                  <a:lnTo>
                    <a:pt x="277372" y="212090"/>
                  </a:lnTo>
                  <a:lnTo>
                    <a:pt x="282510" y="207010"/>
                  </a:lnTo>
                  <a:lnTo>
                    <a:pt x="329626" y="166370"/>
                  </a:lnTo>
                  <a:lnTo>
                    <a:pt x="331234" y="162560"/>
                  </a:lnTo>
                  <a:lnTo>
                    <a:pt x="331234" y="99060"/>
                  </a:lnTo>
                  <a:lnTo>
                    <a:pt x="331064" y="97790"/>
                  </a:lnTo>
                  <a:lnTo>
                    <a:pt x="330749" y="97790"/>
                  </a:lnTo>
                  <a:lnTo>
                    <a:pt x="327711" y="90170"/>
                  </a:lnTo>
                  <a:lnTo>
                    <a:pt x="321717" y="78740"/>
                  </a:lnTo>
                  <a:lnTo>
                    <a:pt x="313175" y="71120"/>
                  </a:lnTo>
                  <a:lnTo>
                    <a:pt x="302682" y="66040"/>
                  </a:lnTo>
                  <a:lnTo>
                    <a:pt x="290839" y="63500"/>
                  </a:lnTo>
                  <a:lnTo>
                    <a:pt x="328786" y="63500"/>
                  </a:lnTo>
                  <a:lnTo>
                    <a:pt x="334210" y="68580"/>
                  </a:lnTo>
                  <a:lnTo>
                    <a:pt x="342754" y="83820"/>
                  </a:lnTo>
                  <a:lnTo>
                    <a:pt x="344532" y="87630"/>
                  </a:lnTo>
                  <a:lnTo>
                    <a:pt x="379707" y="87630"/>
                  </a:lnTo>
                  <a:lnTo>
                    <a:pt x="379707" y="104140"/>
                  </a:lnTo>
                  <a:lnTo>
                    <a:pt x="347392" y="104140"/>
                  </a:lnTo>
                  <a:lnTo>
                    <a:pt x="347392" y="152400"/>
                  </a:lnTo>
                  <a:lnTo>
                    <a:pt x="379707" y="152400"/>
                  </a:lnTo>
                  <a:lnTo>
                    <a:pt x="379707" y="168910"/>
                  </a:lnTo>
                  <a:lnTo>
                    <a:pt x="345598" y="168910"/>
                  </a:lnTo>
                  <a:lnTo>
                    <a:pt x="343942" y="173990"/>
                  </a:lnTo>
                  <a:lnTo>
                    <a:pt x="341219" y="177800"/>
                  </a:lnTo>
                  <a:lnTo>
                    <a:pt x="291890" y="219710"/>
                  </a:lnTo>
                  <a:lnTo>
                    <a:pt x="291300" y="222250"/>
                  </a:lnTo>
                  <a:lnTo>
                    <a:pt x="306149" y="369570"/>
                  </a:lnTo>
                  <a:lnTo>
                    <a:pt x="305766" y="370840"/>
                  </a:lnTo>
                  <a:close/>
                </a:path>
                <a:path w="485139" h="387350">
                  <a:moveTo>
                    <a:pt x="56552" y="176530"/>
                  </a:moveTo>
                  <a:lnTo>
                    <a:pt x="40394" y="176530"/>
                  </a:lnTo>
                  <a:lnTo>
                    <a:pt x="40394" y="80010"/>
                  </a:lnTo>
                  <a:lnTo>
                    <a:pt x="56552" y="80010"/>
                  </a:lnTo>
                  <a:lnTo>
                    <a:pt x="56552" y="176530"/>
                  </a:lnTo>
                  <a:close/>
                </a:path>
                <a:path w="485139" h="387350">
                  <a:moveTo>
                    <a:pt x="483302" y="176530"/>
                  </a:moveTo>
                  <a:lnTo>
                    <a:pt x="464956" y="176530"/>
                  </a:lnTo>
                  <a:lnTo>
                    <a:pt x="468575" y="173990"/>
                  </a:lnTo>
                  <a:lnTo>
                    <a:pt x="468575" y="83820"/>
                  </a:lnTo>
                  <a:lnTo>
                    <a:pt x="464956" y="80010"/>
                  </a:lnTo>
                  <a:lnTo>
                    <a:pt x="483097" y="80010"/>
                  </a:lnTo>
                  <a:lnTo>
                    <a:pt x="484733" y="87630"/>
                  </a:lnTo>
                  <a:lnTo>
                    <a:pt x="484733" y="168910"/>
                  </a:lnTo>
                  <a:lnTo>
                    <a:pt x="483302" y="176530"/>
                  </a:lnTo>
                  <a:close/>
                </a:path>
                <a:path w="485139" h="387350">
                  <a:moveTo>
                    <a:pt x="179205" y="127000"/>
                  </a:moveTo>
                  <a:lnTo>
                    <a:pt x="160172" y="127000"/>
                  </a:lnTo>
                  <a:lnTo>
                    <a:pt x="157821" y="125730"/>
                  </a:lnTo>
                  <a:lnTo>
                    <a:pt x="150259" y="120650"/>
                  </a:lnTo>
                  <a:lnTo>
                    <a:pt x="145419" y="113030"/>
                  </a:lnTo>
                  <a:lnTo>
                    <a:pt x="145419" y="104140"/>
                  </a:lnTo>
                  <a:lnTo>
                    <a:pt x="161577" y="104140"/>
                  </a:lnTo>
                  <a:lnTo>
                    <a:pt x="161577" y="106680"/>
                  </a:lnTo>
                  <a:lnTo>
                    <a:pt x="163088" y="109220"/>
                  </a:lnTo>
                  <a:lnTo>
                    <a:pt x="165706" y="111760"/>
                  </a:lnTo>
                  <a:lnTo>
                    <a:pt x="196306" y="111760"/>
                  </a:lnTo>
                  <a:lnTo>
                    <a:pt x="197512" y="113030"/>
                  </a:lnTo>
                  <a:lnTo>
                    <a:pt x="289494" y="113030"/>
                  </a:lnTo>
                  <a:lnTo>
                    <a:pt x="288747" y="116840"/>
                  </a:lnTo>
                  <a:lnTo>
                    <a:pt x="284352" y="121920"/>
                  </a:lnTo>
                  <a:lnTo>
                    <a:pt x="185822" y="121920"/>
                  </a:lnTo>
                  <a:lnTo>
                    <a:pt x="185030" y="123190"/>
                  </a:lnTo>
                  <a:lnTo>
                    <a:pt x="184642" y="123190"/>
                  </a:lnTo>
                  <a:lnTo>
                    <a:pt x="183552" y="124460"/>
                  </a:lnTo>
                  <a:lnTo>
                    <a:pt x="182784" y="124460"/>
                  </a:lnTo>
                  <a:lnTo>
                    <a:pt x="180716" y="125730"/>
                  </a:lnTo>
                  <a:lnTo>
                    <a:pt x="179205" y="127000"/>
                  </a:lnTo>
                  <a:close/>
                </a:path>
                <a:path w="485139" h="387350">
                  <a:moveTo>
                    <a:pt x="379707" y="152400"/>
                  </a:moveTo>
                  <a:lnTo>
                    <a:pt x="363549" y="152400"/>
                  </a:lnTo>
                  <a:lnTo>
                    <a:pt x="363549" y="104140"/>
                  </a:lnTo>
                  <a:lnTo>
                    <a:pt x="379707" y="104140"/>
                  </a:lnTo>
                  <a:lnTo>
                    <a:pt x="379707" y="152400"/>
                  </a:lnTo>
                  <a:close/>
                </a:path>
                <a:path w="485139" h="387350">
                  <a:moveTo>
                    <a:pt x="302819" y="152400"/>
                  </a:moveTo>
                  <a:lnTo>
                    <a:pt x="279416" y="152400"/>
                  </a:lnTo>
                  <a:lnTo>
                    <a:pt x="290839" y="140970"/>
                  </a:lnTo>
                  <a:lnTo>
                    <a:pt x="290839" y="111760"/>
                  </a:lnTo>
                  <a:lnTo>
                    <a:pt x="290597" y="110490"/>
                  </a:lnTo>
                  <a:lnTo>
                    <a:pt x="290242" y="109220"/>
                  </a:lnTo>
                  <a:lnTo>
                    <a:pt x="306394" y="109220"/>
                  </a:lnTo>
                  <a:lnTo>
                    <a:pt x="306997" y="113030"/>
                  </a:lnTo>
                  <a:lnTo>
                    <a:pt x="306997" y="146050"/>
                  </a:lnTo>
                  <a:lnTo>
                    <a:pt x="305317" y="149860"/>
                  </a:lnTo>
                  <a:lnTo>
                    <a:pt x="302819" y="152400"/>
                  </a:lnTo>
                  <a:close/>
                </a:path>
                <a:path w="485139" h="387350">
                  <a:moveTo>
                    <a:pt x="217661" y="123190"/>
                  </a:moveTo>
                  <a:lnTo>
                    <a:pt x="186291" y="123190"/>
                  </a:lnTo>
                  <a:lnTo>
                    <a:pt x="185822" y="121920"/>
                  </a:lnTo>
                  <a:lnTo>
                    <a:pt x="218129" y="121920"/>
                  </a:lnTo>
                  <a:lnTo>
                    <a:pt x="217661" y="123190"/>
                  </a:lnTo>
                  <a:close/>
                </a:path>
                <a:path w="485139" h="387350">
                  <a:moveTo>
                    <a:pt x="249968" y="123190"/>
                  </a:moveTo>
                  <a:lnTo>
                    <a:pt x="218598" y="123190"/>
                  </a:lnTo>
                  <a:lnTo>
                    <a:pt x="218129" y="121920"/>
                  </a:lnTo>
                  <a:lnTo>
                    <a:pt x="250437" y="121920"/>
                  </a:lnTo>
                  <a:lnTo>
                    <a:pt x="249968" y="123190"/>
                  </a:lnTo>
                  <a:close/>
                </a:path>
                <a:path w="485139" h="387350">
                  <a:moveTo>
                    <a:pt x="276281" y="127000"/>
                  </a:moveTo>
                  <a:lnTo>
                    <a:pt x="257062" y="127000"/>
                  </a:lnTo>
                  <a:lnTo>
                    <a:pt x="255527" y="125730"/>
                  </a:lnTo>
                  <a:lnTo>
                    <a:pt x="253475" y="124460"/>
                  </a:lnTo>
                  <a:lnTo>
                    <a:pt x="252699" y="124460"/>
                  </a:lnTo>
                  <a:lnTo>
                    <a:pt x="251616" y="123190"/>
                  </a:lnTo>
                  <a:lnTo>
                    <a:pt x="251229" y="123190"/>
                  </a:lnTo>
                  <a:lnTo>
                    <a:pt x="250437" y="121920"/>
                  </a:lnTo>
                  <a:lnTo>
                    <a:pt x="284352" y="121920"/>
                  </a:lnTo>
                  <a:lnTo>
                    <a:pt x="277356" y="125730"/>
                  </a:lnTo>
                  <a:lnTo>
                    <a:pt x="276281" y="127000"/>
                  </a:lnTo>
                  <a:close/>
                </a:path>
                <a:path w="485139" h="387350">
                  <a:moveTo>
                    <a:pt x="214340" y="125730"/>
                  </a:moveTo>
                  <a:lnTo>
                    <a:pt x="189619" y="125730"/>
                  </a:lnTo>
                  <a:lnTo>
                    <a:pt x="188326" y="124460"/>
                  </a:lnTo>
                  <a:lnTo>
                    <a:pt x="187842" y="124460"/>
                  </a:lnTo>
                  <a:lnTo>
                    <a:pt x="186840" y="123190"/>
                  </a:lnTo>
                  <a:lnTo>
                    <a:pt x="217120" y="123190"/>
                  </a:lnTo>
                  <a:lnTo>
                    <a:pt x="215633" y="124460"/>
                  </a:lnTo>
                  <a:lnTo>
                    <a:pt x="214340" y="125730"/>
                  </a:lnTo>
                  <a:close/>
                </a:path>
                <a:path w="485139" h="387350">
                  <a:moveTo>
                    <a:pt x="248409" y="124460"/>
                  </a:moveTo>
                  <a:lnTo>
                    <a:pt x="220149" y="124460"/>
                  </a:lnTo>
                  <a:lnTo>
                    <a:pt x="219139" y="123190"/>
                  </a:lnTo>
                  <a:lnTo>
                    <a:pt x="249419" y="123190"/>
                  </a:lnTo>
                  <a:lnTo>
                    <a:pt x="248409" y="124460"/>
                  </a:lnTo>
                  <a:close/>
                </a:path>
                <a:path w="485139" h="387350">
                  <a:moveTo>
                    <a:pt x="246640" y="125730"/>
                  </a:moveTo>
                  <a:lnTo>
                    <a:pt x="221927" y="125730"/>
                  </a:lnTo>
                  <a:lnTo>
                    <a:pt x="220634" y="124460"/>
                  </a:lnTo>
                  <a:lnTo>
                    <a:pt x="247932" y="124460"/>
                  </a:lnTo>
                  <a:lnTo>
                    <a:pt x="246640" y="125730"/>
                  </a:lnTo>
                  <a:close/>
                </a:path>
                <a:path w="485139" h="387350">
                  <a:moveTo>
                    <a:pt x="211658" y="127000"/>
                  </a:moveTo>
                  <a:lnTo>
                    <a:pt x="192301" y="127000"/>
                  </a:lnTo>
                  <a:lnTo>
                    <a:pt x="191792" y="125730"/>
                  </a:lnTo>
                  <a:lnTo>
                    <a:pt x="212175" y="125730"/>
                  </a:lnTo>
                  <a:lnTo>
                    <a:pt x="211658" y="127000"/>
                  </a:lnTo>
                  <a:close/>
                </a:path>
                <a:path w="485139" h="387350">
                  <a:moveTo>
                    <a:pt x="243966" y="127000"/>
                  </a:moveTo>
                  <a:lnTo>
                    <a:pt x="224609" y="127000"/>
                  </a:lnTo>
                  <a:lnTo>
                    <a:pt x="224092" y="125730"/>
                  </a:lnTo>
                  <a:lnTo>
                    <a:pt x="244475" y="125730"/>
                  </a:lnTo>
                  <a:lnTo>
                    <a:pt x="243966" y="127000"/>
                  </a:lnTo>
                  <a:close/>
                </a:path>
                <a:path w="485139" h="387350">
                  <a:moveTo>
                    <a:pt x="176071" y="128270"/>
                  </a:moveTo>
                  <a:lnTo>
                    <a:pt x="164098" y="128270"/>
                  </a:lnTo>
                  <a:lnTo>
                    <a:pt x="161779" y="127000"/>
                  </a:lnTo>
                  <a:lnTo>
                    <a:pt x="178317" y="127000"/>
                  </a:lnTo>
                  <a:lnTo>
                    <a:pt x="176071" y="128270"/>
                  </a:lnTo>
                  <a:close/>
                </a:path>
                <a:path w="485139" h="387350">
                  <a:moveTo>
                    <a:pt x="207683" y="128270"/>
                  </a:moveTo>
                  <a:lnTo>
                    <a:pt x="196276" y="128270"/>
                  </a:lnTo>
                  <a:lnTo>
                    <a:pt x="193796" y="127000"/>
                  </a:lnTo>
                  <a:lnTo>
                    <a:pt x="210156" y="127000"/>
                  </a:lnTo>
                  <a:lnTo>
                    <a:pt x="207683" y="128270"/>
                  </a:lnTo>
                  <a:close/>
                </a:path>
                <a:path w="485139" h="387350">
                  <a:moveTo>
                    <a:pt x="239983" y="128270"/>
                  </a:moveTo>
                  <a:lnTo>
                    <a:pt x="228584" y="128270"/>
                  </a:lnTo>
                  <a:lnTo>
                    <a:pt x="226111" y="127000"/>
                  </a:lnTo>
                  <a:lnTo>
                    <a:pt x="242463" y="127000"/>
                  </a:lnTo>
                  <a:lnTo>
                    <a:pt x="239983" y="128270"/>
                  </a:lnTo>
                  <a:close/>
                </a:path>
                <a:path w="485139" h="387350">
                  <a:moveTo>
                    <a:pt x="273260" y="128270"/>
                  </a:moveTo>
                  <a:lnTo>
                    <a:pt x="260188" y="128270"/>
                  </a:lnTo>
                  <a:lnTo>
                    <a:pt x="257974" y="127000"/>
                  </a:lnTo>
                  <a:lnTo>
                    <a:pt x="274262" y="127000"/>
                  </a:lnTo>
                  <a:lnTo>
                    <a:pt x="273260" y="128270"/>
                  </a:lnTo>
                  <a:close/>
                </a:path>
                <a:path w="485139" h="387350">
                  <a:moveTo>
                    <a:pt x="290815" y="387350"/>
                  </a:moveTo>
                  <a:lnTo>
                    <a:pt x="169632" y="387350"/>
                  </a:lnTo>
                  <a:lnTo>
                    <a:pt x="164057" y="384810"/>
                  </a:lnTo>
                  <a:lnTo>
                    <a:pt x="156221" y="375920"/>
                  </a:lnTo>
                  <a:lnTo>
                    <a:pt x="154298" y="370840"/>
                  </a:lnTo>
                  <a:lnTo>
                    <a:pt x="168671" y="219710"/>
                  </a:lnTo>
                  <a:lnTo>
                    <a:pt x="146526" y="190500"/>
                  </a:lnTo>
                  <a:lnTo>
                    <a:pt x="146082" y="189230"/>
                  </a:lnTo>
                  <a:lnTo>
                    <a:pt x="139506" y="168910"/>
                  </a:lnTo>
                  <a:lnTo>
                    <a:pt x="156447" y="168910"/>
                  </a:lnTo>
                  <a:lnTo>
                    <a:pt x="160769" y="182880"/>
                  </a:lnTo>
                  <a:lnTo>
                    <a:pt x="184659" y="213360"/>
                  </a:lnTo>
                  <a:lnTo>
                    <a:pt x="185248" y="215900"/>
                  </a:lnTo>
                  <a:lnTo>
                    <a:pt x="170771" y="368300"/>
                  </a:lnTo>
                  <a:lnTo>
                    <a:pt x="171595" y="369570"/>
                  </a:lnTo>
                  <a:lnTo>
                    <a:pt x="172597" y="369570"/>
                  </a:lnTo>
                  <a:lnTo>
                    <a:pt x="173712" y="370840"/>
                  </a:lnTo>
                  <a:lnTo>
                    <a:pt x="305766" y="370840"/>
                  </a:lnTo>
                  <a:lnTo>
                    <a:pt x="304234" y="375920"/>
                  </a:lnTo>
                  <a:lnTo>
                    <a:pt x="296406" y="384810"/>
                  </a:lnTo>
                  <a:lnTo>
                    <a:pt x="290815" y="387350"/>
                  </a:lnTo>
                  <a:close/>
                </a:path>
                <a:path w="485139" h="387350">
                  <a:moveTo>
                    <a:pt x="420102" y="257810"/>
                  </a:moveTo>
                  <a:lnTo>
                    <a:pt x="387786" y="257810"/>
                  </a:lnTo>
                  <a:lnTo>
                    <a:pt x="378362" y="256540"/>
                  </a:lnTo>
                  <a:lnTo>
                    <a:pt x="370657" y="250190"/>
                  </a:lnTo>
                  <a:lnTo>
                    <a:pt x="365457" y="242570"/>
                  </a:lnTo>
                  <a:lnTo>
                    <a:pt x="363549" y="233680"/>
                  </a:lnTo>
                  <a:lnTo>
                    <a:pt x="363549" y="168910"/>
                  </a:lnTo>
                  <a:lnTo>
                    <a:pt x="379707" y="168910"/>
                  </a:lnTo>
                  <a:lnTo>
                    <a:pt x="379707" y="237490"/>
                  </a:lnTo>
                  <a:lnTo>
                    <a:pt x="383327" y="241300"/>
                  </a:lnTo>
                  <a:lnTo>
                    <a:pt x="442703" y="241300"/>
                  </a:lnTo>
                  <a:lnTo>
                    <a:pt x="442430" y="242570"/>
                  </a:lnTo>
                  <a:lnTo>
                    <a:pt x="437231" y="250190"/>
                  </a:lnTo>
                  <a:lnTo>
                    <a:pt x="429526" y="256540"/>
                  </a:lnTo>
                  <a:lnTo>
                    <a:pt x="420102" y="257810"/>
                  </a:lnTo>
                  <a:close/>
                </a:path>
              </a:pathLst>
            </a:custGeom>
            <a:solidFill>
              <a:srgbClr val="FFFFFF"/>
            </a:solidFill>
          </p:spPr>
          <p:txBody>
            <a:bodyPr wrap="square" lIns="0" tIns="0" rIns="0" bIns="0" rtlCol="0"/>
            <a:lstStyle/>
            <a:p>
              <a:endParaRPr/>
            </a:p>
          </p:txBody>
        </p:sp>
      </p:grpSp>
      <p:sp>
        <p:nvSpPr>
          <p:cNvPr id="6" name="object 6"/>
          <p:cNvSpPr txBox="1"/>
          <p:nvPr/>
        </p:nvSpPr>
        <p:spPr>
          <a:xfrm>
            <a:off x="2440684" y="369919"/>
            <a:ext cx="1426210" cy="269240"/>
          </a:xfrm>
          <a:prstGeom prst="rect">
            <a:avLst/>
          </a:prstGeom>
        </p:spPr>
        <p:txBody>
          <a:bodyPr vert="horz" wrap="square" lIns="0" tIns="12700" rIns="0" bIns="0" rtlCol="0">
            <a:spAutoFit/>
          </a:bodyPr>
          <a:lstStyle/>
          <a:p>
            <a:pPr marL="12700">
              <a:lnSpc>
                <a:spcPct val="100000"/>
              </a:lnSpc>
              <a:spcBef>
                <a:spcPts val="100"/>
              </a:spcBef>
              <a:tabLst>
                <a:tab pos="661670" algn="l"/>
              </a:tabLst>
            </a:pPr>
            <a:r>
              <a:rPr sz="1600" dirty="0">
                <a:solidFill>
                  <a:srgbClr val="FFFFFF"/>
                </a:solidFill>
                <a:latin typeface="Lucida Sans Unicode"/>
                <a:cs typeface="Lucida Sans Unicode"/>
              </a:rPr>
              <a:t>G</a:t>
            </a:r>
            <a:r>
              <a:rPr sz="1600" spc="-180" dirty="0">
                <a:solidFill>
                  <a:srgbClr val="FFFFFF"/>
                </a:solidFill>
                <a:latin typeface="Lucida Sans Unicode"/>
                <a:cs typeface="Lucida Sans Unicode"/>
              </a:rPr>
              <a:t> </a:t>
            </a:r>
            <a:r>
              <a:rPr sz="1600" spc="-155" dirty="0">
                <a:solidFill>
                  <a:srgbClr val="FFFFFF"/>
                </a:solidFill>
                <a:latin typeface="Lucida Sans Unicode"/>
                <a:cs typeface="Lucida Sans Unicode"/>
              </a:rPr>
              <a:t>Y</a:t>
            </a:r>
            <a:r>
              <a:rPr sz="1600" spc="-180" dirty="0">
                <a:solidFill>
                  <a:srgbClr val="FFFFFF"/>
                </a:solidFill>
                <a:latin typeface="Lucida Sans Unicode"/>
                <a:cs typeface="Lucida Sans Unicode"/>
              </a:rPr>
              <a:t> </a:t>
            </a:r>
            <a:r>
              <a:rPr sz="1600" dirty="0">
                <a:solidFill>
                  <a:srgbClr val="FFFFFF"/>
                </a:solidFill>
                <a:latin typeface="Lucida Sans Unicode"/>
                <a:cs typeface="Lucida Sans Unicode"/>
              </a:rPr>
              <a:t>M	</a:t>
            </a:r>
            <a:r>
              <a:rPr sz="1600" spc="50" dirty="0">
                <a:solidFill>
                  <a:srgbClr val="FFFFFF"/>
                </a:solidFill>
                <a:latin typeface="Lucida Sans Unicode"/>
                <a:cs typeface="Lucida Sans Unicode"/>
              </a:rPr>
              <a:t>P</a:t>
            </a:r>
            <a:r>
              <a:rPr sz="1600" spc="-180" dirty="0">
                <a:solidFill>
                  <a:srgbClr val="FFFFFF"/>
                </a:solidFill>
                <a:latin typeface="Lucida Sans Unicode"/>
                <a:cs typeface="Lucida Sans Unicode"/>
              </a:rPr>
              <a:t> </a:t>
            </a:r>
            <a:r>
              <a:rPr sz="1600" spc="-35" dirty="0">
                <a:solidFill>
                  <a:srgbClr val="FFFFFF"/>
                </a:solidFill>
                <a:latin typeface="Lucida Sans Unicode"/>
                <a:cs typeface="Lucida Sans Unicode"/>
              </a:rPr>
              <a:t>L</a:t>
            </a:r>
            <a:r>
              <a:rPr sz="1600" spc="-180" dirty="0">
                <a:solidFill>
                  <a:srgbClr val="FFFFFF"/>
                </a:solidFill>
                <a:latin typeface="Lucida Sans Unicode"/>
                <a:cs typeface="Lucida Sans Unicode"/>
              </a:rPr>
              <a:t> </a:t>
            </a:r>
            <a:r>
              <a:rPr sz="1600" spc="-145" dirty="0">
                <a:solidFill>
                  <a:srgbClr val="FFFFFF"/>
                </a:solidFill>
                <a:latin typeface="Lucida Sans Unicode"/>
                <a:cs typeface="Lucida Sans Unicode"/>
              </a:rPr>
              <a:t>A</a:t>
            </a:r>
            <a:r>
              <a:rPr sz="1600" spc="-180" dirty="0">
                <a:solidFill>
                  <a:srgbClr val="FFFFFF"/>
                </a:solidFill>
                <a:latin typeface="Lucida Sans Unicode"/>
                <a:cs typeface="Lucida Sans Unicode"/>
              </a:rPr>
              <a:t> </a:t>
            </a:r>
            <a:r>
              <a:rPr sz="1600" spc="-114" dirty="0">
                <a:solidFill>
                  <a:srgbClr val="FFFFFF"/>
                </a:solidFill>
                <a:latin typeface="Lucida Sans Unicode"/>
                <a:cs typeface="Lucida Sans Unicode"/>
              </a:rPr>
              <a:t>C</a:t>
            </a:r>
            <a:r>
              <a:rPr sz="1600" spc="-180" dirty="0">
                <a:solidFill>
                  <a:srgbClr val="FFFFFF"/>
                </a:solidFill>
                <a:latin typeface="Lucida Sans Unicode"/>
                <a:cs typeface="Lucida Sans Unicode"/>
              </a:rPr>
              <a:t> </a:t>
            </a:r>
            <a:r>
              <a:rPr sz="1600" spc="15" dirty="0">
                <a:solidFill>
                  <a:srgbClr val="FFFFFF"/>
                </a:solidFill>
                <a:latin typeface="Lucida Sans Unicode"/>
                <a:cs typeface="Lucida Sans Unicode"/>
              </a:rPr>
              <a:t>E</a:t>
            </a:r>
            <a:endParaRPr sz="1600">
              <a:latin typeface="Lucida Sans Unicode"/>
              <a:cs typeface="Lucida Sans Unicode"/>
            </a:endParaRPr>
          </a:p>
        </p:txBody>
      </p:sp>
      <p:sp>
        <p:nvSpPr>
          <p:cNvPr id="7" name="object 7"/>
          <p:cNvSpPr/>
          <p:nvPr/>
        </p:nvSpPr>
        <p:spPr>
          <a:xfrm>
            <a:off x="9920040" y="5906752"/>
            <a:ext cx="2874010" cy="723900"/>
          </a:xfrm>
          <a:custGeom>
            <a:avLst/>
            <a:gdLst/>
            <a:ahLst/>
            <a:cxnLst/>
            <a:rect l="l" t="t" r="r" b="b"/>
            <a:pathLst>
              <a:path w="2874009" h="723900">
                <a:moveTo>
                  <a:pt x="487560" y="723861"/>
                </a:moveTo>
                <a:lnTo>
                  <a:pt x="0" y="723861"/>
                </a:lnTo>
                <a:lnTo>
                  <a:pt x="775135" y="0"/>
                </a:lnTo>
                <a:lnTo>
                  <a:pt x="1262696" y="0"/>
                </a:lnTo>
                <a:lnTo>
                  <a:pt x="487560" y="723861"/>
                </a:lnTo>
                <a:close/>
              </a:path>
              <a:path w="2874009" h="723900">
                <a:moveTo>
                  <a:pt x="1294105" y="723861"/>
                </a:moveTo>
                <a:lnTo>
                  <a:pt x="806544" y="723861"/>
                </a:lnTo>
                <a:lnTo>
                  <a:pt x="1581679" y="0"/>
                </a:lnTo>
                <a:lnTo>
                  <a:pt x="2069240" y="0"/>
                </a:lnTo>
                <a:lnTo>
                  <a:pt x="1294105" y="723861"/>
                </a:lnTo>
                <a:close/>
              </a:path>
              <a:path w="2874009" h="723900">
                <a:moveTo>
                  <a:pt x="2100650" y="723861"/>
                </a:moveTo>
                <a:lnTo>
                  <a:pt x="1613089" y="723861"/>
                </a:lnTo>
                <a:lnTo>
                  <a:pt x="2388224" y="0"/>
                </a:lnTo>
                <a:lnTo>
                  <a:pt x="2873404" y="0"/>
                </a:lnTo>
                <a:lnTo>
                  <a:pt x="2873404" y="2223"/>
                </a:lnTo>
                <a:lnTo>
                  <a:pt x="2100650" y="723861"/>
                </a:lnTo>
                <a:close/>
              </a:path>
            </a:pathLst>
          </a:custGeom>
          <a:solidFill>
            <a:srgbClr val="FF6F01"/>
          </a:solidFill>
        </p:spPr>
        <p:txBody>
          <a:bodyPr wrap="square" lIns="0" tIns="0" rIns="0" bIns="0" rtlCol="0"/>
          <a:lstStyle/>
          <a:p>
            <a:endParaRPr/>
          </a:p>
        </p:txBody>
      </p:sp>
      <p:sp>
        <p:nvSpPr>
          <p:cNvPr id="8" name="object 8"/>
          <p:cNvSpPr/>
          <p:nvPr/>
        </p:nvSpPr>
        <p:spPr>
          <a:xfrm>
            <a:off x="16765232" y="8713533"/>
            <a:ext cx="1523365" cy="1573530"/>
          </a:xfrm>
          <a:custGeom>
            <a:avLst/>
            <a:gdLst/>
            <a:ahLst/>
            <a:cxnLst/>
            <a:rect l="l" t="t" r="r" b="b"/>
            <a:pathLst>
              <a:path w="1523365" h="1573529">
                <a:moveTo>
                  <a:pt x="366547" y="0"/>
                </a:moveTo>
                <a:lnTo>
                  <a:pt x="212305" y="0"/>
                </a:lnTo>
                <a:lnTo>
                  <a:pt x="0" y="212775"/>
                </a:lnTo>
                <a:lnTo>
                  <a:pt x="0" y="367398"/>
                </a:lnTo>
                <a:lnTo>
                  <a:pt x="366547" y="0"/>
                </a:lnTo>
                <a:close/>
              </a:path>
              <a:path w="1523365" h="1573529">
                <a:moveTo>
                  <a:pt x="675068" y="0"/>
                </a:moveTo>
                <a:lnTo>
                  <a:pt x="520827" y="0"/>
                </a:lnTo>
                <a:lnTo>
                  <a:pt x="0" y="522020"/>
                </a:lnTo>
                <a:lnTo>
                  <a:pt x="0" y="676643"/>
                </a:lnTo>
                <a:lnTo>
                  <a:pt x="675068" y="0"/>
                </a:lnTo>
                <a:close/>
              </a:path>
              <a:path w="1523365" h="1573529">
                <a:moveTo>
                  <a:pt x="983589" y="0"/>
                </a:moveTo>
                <a:lnTo>
                  <a:pt x="829322" y="0"/>
                </a:lnTo>
                <a:lnTo>
                  <a:pt x="0" y="831265"/>
                </a:lnTo>
                <a:lnTo>
                  <a:pt x="0" y="985888"/>
                </a:lnTo>
                <a:lnTo>
                  <a:pt x="983589" y="0"/>
                </a:lnTo>
                <a:close/>
              </a:path>
              <a:path w="1523365" h="1573529">
                <a:moveTo>
                  <a:pt x="1292110" y="0"/>
                </a:moveTo>
                <a:lnTo>
                  <a:pt x="1137843" y="0"/>
                </a:lnTo>
                <a:lnTo>
                  <a:pt x="0" y="1140510"/>
                </a:lnTo>
                <a:lnTo>
                  <a:pt x="0" y="1295133"/>
                </a:lnTo>
                <a:lnTo>
                  <a:pt x="1292110" y="0"/>
                </a:lnTo>
                <a:close/>
              </a:path>
              <a:path w="1523365" h="1573529">
                <a:moveTo>
                  <a:pt x="1522755" y="1160399"/>
                </a:moveTo>
                <a:lnTo>
                  <a:pt x="1110665" y="1573466"/>
                </a:lnTo>
                <a:lnTo>
                  <a:pt x="1264920" y="1573466"/>
                </a:lnTo>
                <a:lnTo>
                  <a:pt x="1522755" y="1315021"/>
                </a:lnTo>
                <a:lnTo>
                  <a:pt x="1522755" y="1160399"/>
                </a:lnTo>
                <a:close/>
              </a:path>
              <a:path w="1523365" h="1573529">
                <a:moveTo>
                  <a:pt x="1522755" y="541909"/>
                </a:moveTo>
                <a:lnTo>
                  <a:pt x="493623" y="1573466"/>
                </a:lnTo>
                <a:lnTo>
                  <a:pt x="647890" y="1573466"/>
                </a:lnTo>
                <a:lnTo>
                  <a:pt x="1522755" y="696531"/>
                </a:lnTo>
                <a:lnTo>
                  <a:pt x="1522755" y="541909"/>
                </a:lnTo>
                <a:close/>
              </a:path>
              <a:path w="1523365" h="1573529">
                <a:moveTo>
                  <a:pt x="1522755" y="232676"/>
                </a:moveTo>
                <a:lnTo>
                  <a:pt x="185102" y="1573466"/>
                </a:lnTo>
                <a:lnTo>
                  <a:pt x="339369" y="1573466"/>
                </a:lnTo>
                <a:lnTo>
                  <a:pt x="1522755" y="387286"/>
                </a:lnTo>
                <a:lnTo>
                  <a:pt x="1522755" y="232676"/>
                </a:lnTo>
                <a:close/>
              </a:path>
              <a:path w="1523365" h="1573529">
                <a:moveTo>
                  <a:pt x="1522768" y="1469644"/>
                </a:moveTo>
                <a:lnTo>
                  <a:pt x="1419174" y="1573466"/>
                </a:lnTo>
                <a:lnTo>
                  <a:pt x="1522768" y="1573466"/>
                </a:lnTo>
                <a:lnTo>
                  <a:pt x="1522768" y="1469644"/>
                </a:lnTo>
                <a:close/>
              </a:path>
              <a:path w="1523365" h="1573529">
                <a:moveTo>
                  <a:pt x="1522768" y="851154"/>
                </a:moveTo>
                <a:lnTo>
                  <a:pt x="802144" y="1573466"/>
                </a:lnTo>
                <a:lnTo>
                  <a:pt x="956411" y="1573466"/>
                </a:lnTo>
                <a:lnTo>
                  <a:pt x="1522768" y="1005776"/>
                </a:lnTo>
                <a:lnTo>
                  <a:pt x="1522768" y="851154"/>
                </a:lnTo>
                <a:close/>
              </a:path>
              <a:path w="1523365" h="1573529">
                <a:moveTo>
                  <a:pt x="1522768" y="0"/>
                </a:moveTo>
                <a:lnTo>
                  <a:pt x="1446364" y="0"/>
                </a:lnTo>
                <a:lnTo>
                  <a:pt x="0" y="1449755"/>
                </a:lnTo>
                <a:lnTo>
                  <a:pt x="0" y="1573466"/>
                </a:lnTo>
                <a:lnTo>
                  <a:pt x="30835" y="1573466"/>
                </a:lnTo>
                <a:lnTo>
                  <a:pt x="1522768" y="78054"/>
                </a:lnTo>
                <a:lnTo>
                  <a:pt x="1522768" y="0"/>
                </a:lnTo>
                <a:close/>
              </a:path>
            </a:pathLst>
          </a:custGeom>
          <a:solidFill>
            <a:srgbClr val="FF6F01"/>
          </a:solidFill>
        </p:spPr>
        <p:txBody>
          <a:bodyPr wrap="square" lIns="0" tIns="0" rIns="0" bIns="0" rtlCol="0"/>
          <a:lstStyle/>
          <a:p>
            <a:endParaRPr/>
          </a:p>
        </p:txBody>
      </p:sp>
      <p:sp>
        <p:nvSpPr>
          <p:cNvPr id="9" name="object 9"/>
          <p:cNvSpPr txBox="1">
            <a:spLocks noGrp="1"/>
          </p:cNvSpPr>
          <p:nvPr>
            <p:ph type="title"/>
          </p:nvPr>
        </p:nvSpPr>
        <p:spPr>
          <a:xfrm>
            <a:off x="1530349" y="1778506"/>
            <a:ext cx="8244840" cy="1271758"/>
          </a:xfrm>
          <a:prstGeom prst="rect">
            <a:avLst/>
          </a:prstGeom>
        </p:spPr>
        <p:txBody>
          <a:bodyPr vert="horz" wrap="square" lIns="0" tIns="12065" rIns="0" bIns="0" rtlCol="0">
            <a:spAutoFit/>
          </a:bodyPr>
          <a:lstStyle/>
          <a:p>
            <a:pPr marL="12700" marR="5080">
              <a:lnSpc>
                <a:spcPct val="106300"/>
              </a:lnSpc>
              <a:spcBef>
                <a:spcPts val="95"/>
              </a:spcBef>
            </a:pPr>
            <a:r>
              <a:rPr sz="4000" spc="-150" dirty="0">
                <a:solidFill>
                  <a:srgbClr val="FFFFFF"/>
                </a:solidFill>
              </a:rPr>
              <a:t>CUSTOMER FEEDBACK INFORMATION  MANAGEMENT</a:t>
            </a:r>
            <a:endParaRPr sz="4000" spc="-150" dirty="0"/>
          </a:p>
        </p:txBody>
      </p:sp>
      <p:sp>
        <p:nvSpPr>
          <p:cNvPr id="10" name="object 10"/>
          <p:cNvSpPr txBox="1"/>
          <p:nvPr/>
        </p:nvSpPr>
        <p:spPr>
          <a:xfrm>
            <a:off x="1530349" y="3698456"/>
            <a:ext cx="7319009" cy="3530600"/>
          </a:xfrm>
          <a:prstGeom prst="rect">
            <a:avLst/>
          </a:prstGeom>
        </p:spPr>
        <p:txBody>
          <a:bodyPr vert="horz" wrap="square" lIns="0" tIns="12700" rIns="0" bIns="0" rtlCol="0">
            <a:spAutoFit/>
          </a:bodyPr>
          <a:lstStyle/>
          <a:p>
            <a:pPr marL="12700" marR="5080">
              <a:lnSpc>
                <a:spcPct val="114999"/>
              </a:lnSpc>
              <a:spcBef>
                <a:spcPts val="100"/>
              </a:spcBef>
            </a:pPr>
            <a:r>
              <a:rPr sz="2500" spc="85" dirty="0">
                <a:solidFill>
                  <a:srgbClr val="FFFFFF"/>
                </a:solidFill>
                <a:latin typeface="Lucida Sans Unicode"/>
                <a:cs typeface="Lucida Sans Unicode"/>
              </a:rPr>
              <a:t>W</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d</a:t>
            </a:r>
            <a:r>
              <a:rPr sz="2500" spc="-30" dirty="0">
                <a:solidFill>
                  <a:srgbClr val="FFFFFF"/>
                </a:solidFill>
                <a:latin typeface="Lucida Sans Unicode"/>
                <a:cs typeface="Lucida Sans Unicode"/>
              </a:rPr>
              <a:t>e</a:t>
            </a:r>
            <a:r>
              <a:rPr sz="2500" spc="-114" dirty="0">
                <a:solidFill>
                  <a:srgbClr val="FFFFFF"/>
                </a:solidFill>
                <a:latin typeface="Lucida Sans Unicode"/>
                <a:cs typeface="Lucida Sans Unicode"/>
              </a:rPr>
              <a:t>s</a:t>
            </a:r>
            <a:r>
              <a:rPr sz="2500" spc="-160" dirty="0">
                <a:solidFill>
                  <a:srgbClr val="FFFFFF"/>
                </a:solidFill>
                <a:latin typeface="Lucida Sans Unicode"/>
                <a:cs typeface="Lucida Sans Unicode"/>
              </a:rPr>
              <a:t>i</a:t>
            </a:r>
            <a:r>
              <a:rPr sz="2500" spc="-260" dirty="0">
                <a:solidFill>
                  <a:srgbClr val="FFFFFF"/>
                </a:solidFill>
                <a:latin typeface="Lucida Sans Unicode"/>
                <a:cs typeface="Lucida Sans Unicode"/>
              </a:rPr>
              <a:t>g</a:t>
            </a:r>
            <a:r>
              <a:rPr sz="2500" spc="-80" dirty="0">
                <a:solidFill>
                  <a:srgbClr val="FFFFFF"/>
                </a:solidFill>
                <a:latin typeface="Lucida Sans Unicode"/>
                <a:cs typeface="Lucida Sans Unicode"/>
              </a:rPr>
              <a:t>n</a:t>
            </a:r>
            <a:r>
              <a:rPr sz="2500" spc="-145" dirty="0">
                <a:solidFill>
                  <a:srgbClr val="FFFFFF"/>
                </a:solidFill>
                <a:latin typeface="Lucida Sans Unicode"/>
                <a:cs typeface="Lucida Sans Unicode"/>
              </a:rPr>
              <a:t> </a:t>
            </a:r>
            <a:r>
              <a:rPr sz="2500" spc="-60" dirty="0">
                <a:solidFill>
                  <a:srgbClr val="FFFFFF"/>
                </a:solidFill>
                <a:latin typeface="Lucida Sans Unicode"/>
                <a:cs typeface="Lucida Sans Unicode"/>
              </a:rPr>
              <a:t>a</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30" dirty="0">
                <a:solidFill>
                  <a:srgbClr val="FFFFFF"/>
                </a:solidFill>
                <a:latin typeface="Lucida Sans Unicode"/>
                <a:cs typeface="Lucida Sans Unicode"/>
              </a:rPr>
              <a:t>e</a:t>
            </a:r>
            <a:r>
              <a:rPr sz="2500" spc="-100" dirty="0">
                <a:solidFill>
                  <a:srgbClr val="FFFFFF"/>
                </a:solidFill>
                <a:latin typeface="Lucida Sans Unicode"/>
                <a:cs typeface="Lucida Sans Unicode"/>
              </a:rPr>
              <a:t>c</a:t>
            </a:r>
            <a:r>
              <a:rPr sz="2500" spc="-85" dirty="0">
                <a:solidFill>
                  <a:srgbClr val="FFFFFF"/>
                </a:solidFill>
                <a:latin typeface="Lucida Sans Unicode"/>
                <a:cs typeface="Lucida Sans Unicode"/>
              </a:rPr>
              <a:t>u</a:t>
            </a:r>
            <a:r>
              <a:rPr sz="2500" spc="-60" dirty="0">
                <a:solidFill>
                  <a:srgbClr val="FFFFFF"/>
                </a:solidFill>
                <a:latin typeface="Lucida Sans Unicode"/>
                <a:cs typeface="Lucida Sans Unicode"/>
              </a:rPr>
              <a:t>r</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d</a:t>
            </a:r>
            <a:r>
              <a:rPr sz="2500" spc="-65" dirty="0">
                <a:solidFill>
                  <a:srgbClr val="FFFFFF"/>
                </a:solidFill>
                <a:latin typeface="Lucida Sans Unicode"/>
                <a:cs typeface="Lucida Sans Unicode"/>
              </a:rPr>
              <a:t>a</a:t>
            </a:r>
            <a:r>
              <a:rPr sz="2500" spc="-100" dirty="0">
                <a:solidFill>
                  <a:srgbClr val="FFFFFF"/>
                </a:solidFill>
                <a:latin typeface="Lucida Sans Unicode"/>
                <a:cs typeface="Lucida Sans Unicode"/>
              </a:rPr>
              <a:t>t</a:t>
            </a:r>
            <a:r>
              <a:rPr sz="2500" spc="-65" dirty="0">
                <a:solidFill>
                  <a:srgbClr val="FFFFFF"/>
                </a:solidFill>
                <a:latin typeface="Lucida Sans Unicode"/>
                <a:cs typeface="Lucida Sans Unicode"/>
              </a:rPr>
              <a:t>a</a:t>
            </a:r>
            <a:r>
              <a:rPr sz="2500" spc="-95" dirty="0">
                <a:solidFill>
                  <a:srgbClr val="FFFFFF"/>
                </a:solidFill>
                <a:latin typeface="Lucida Sans Unicode"/>
                <a:cs typeface="Lucida Sans Unicode"/>
              </a:rPr>
              <a:t>b</a:t>
            </a:r>
            <a:r>
              <a:rPr sz="2500" spc="-65" dirty="0">
                <a:solidFill>
                  <a:srgbClr val="FFFFFF"/>
                </a:solidFill>
                <a:latin typeface="Lucida Sans Unicode"/>
                <a:cs typeface="Lucida Sans Unicode"/>
              </a:rPr>
              <a:t>a</a:t>
            </a:r>
            <a:r>
              <a:rPr sz="2500" spc="-114" dirty="0">
                <a:solidFill>
                  <a:srgbClr val="FFFFFF"/>
                </a:solidFill>
                <a:latin typeface="Lucida Sans Unicode"/>
                <a:cs typeface="Lucida Sans Unicode"/>
              </a:rPr>
              <a:t>s</a:t>
            </a:r>
            <a:r>
              <a:rPr sz="2500" spc="-25" dirty="0">
                <a:solidFill>
                  <a:srgbClr val="FFFFFF"/>
                </a:solidFill>
                <a:latin typeface="Lucida Sans Unicode"/>
                <a:cs typeface="Lucida Sans Unicode"/>
              </a:rPr>
              <a:t>e</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00" dirty="0">
                <a:solidFill>
                  <a:srgbClr val="FFFFFF"/>
                </a:solidFill>
                <a:latin typeface="Lucida Sans Unicode"/>
                <a:cs typeface="Lucida Sans Unicode"/>
              </a:rPr>
              <a:t>c</a:t>
            </a:r>
            <a:r>
              <a:rPr sz="2500" spc="-85" dirty="0">
                <a:solidFill>
                  <a:srgbClr val="FFFFFF"/>
                </a:solidFill>
                <a:latin typeface="Lucida Sans Unicode"/>
                <a:cs typeface="Lucida Sans Unicode"/>
              </a:rPr>
              <a:t>h</a:t>
            </a:r>
            <a:r>
              <a:rPr sz="2500" spc="-30" dirty="0">
                <a:solidFill>
                  <a:srgbClr val="FFFFFF"/>
                </a:solidFill>
                <a:latin typeface="Lucida Sans Unicode"/>
                <a:cs typeface="Lucida Sans Unicode"/>
              </a:rPr>
              <a:t>e</a:t>
            </a:r>
            <a:r>
              <a:rPr sz="2500" spc="-135" dirty="0">
                <a:solidFill>
                  <a:srgbClr val="FFFFFF"/>
                </a:solidFill>
                <a:latin typeface="Lucida Sans Unicode"/>
                <a:cs typeface="Lucida Sans Unicode"/>
              </a:rPr>
              <a:t>m</a:t>
            </a:r>
            <a:r>
              <a:rPr sz="2500" spc="-60" dirty="0">
                <a:solidFill>
                  <a:srgbClr val="FFFFFF"/>
                </a:solidFill>
                <a:latin typeface="Lucida Sans Unicode"/>
                <a:cs typeface="Lucida Sans Unicode"/>
              </a:rPr>
              <a:t>a</a:t>
            </a:r>
            <a:r>
              <a:rPr sz="2500" spc="-145" dirty="0">
                <a:solidFill>
                  <a:srgbClr val="FFFFFF"/>
                </a:solidFill>
                <a:latin typeface="Lucida Sans Unicode"/>
                <a:cs typeface="Lucida Sans Unicode"/>
              </a:rPr>
              <a:t> </a:t>
            </a:r>
            <a:r>
              <a:rPr sz="2500" spc="-170" dirty="0">
                <a:solidFill>
                  <a:srgbClr val="FFFFFF"/>
                </a:solidFill>
                <a:latin typeface="Lucida Sans Unicode"/>
                <a:cs typeface="Lucida Sans Unicode"/>
              </a:rPr>
              <a:t>f</a:t>
            </a:r>
            <a:r>
              <a:rPr sz="2500" spc="-80" dirty="0">
                <a:solidFill>
                  <a:srgbClr val="FFFFFF"/>
                </a:solidFill>
                <a:latin typeface="Lucida Sans Unicode"/>
                <a:cs typeface="Lucida Sans Unicode"/>
              </a:rPr>
              <a:t>o</a:t>
            </a:r>
            <a:r>
              <a:rPr sz="2500" spc="-55" dirty="0">
                <a:solidFill>
                  <a:srgbClr val="FFFFFF"/>
                </a:solidFill>
                <a:latin typeface="Lucida Sans Unicode"/>
                <a:cs typeface="Lucida Sans Unicode"/>
              </a:rPr>
              <a:t>r</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100" dirty="0">
                <a:solidFill>
                  <a:srgbClr val="FFFFFF"/>
                </a:solidFill>
                <a:latin typeface="Lucida Sans Unicode"/>
                <a:cs typeface="Lucida Sans Unicode"/>
              </a:rPr>
              <a:t>t</a:t>
            </a:r>
            <a:r>
              <a:rPr sz="2500" spc="-80" dirty="0">
                <a:solidFill>
                  <a:srgbClr val="FFFFFF"/>
                </a:solidFill>
                <a:latin typeface="Lucida Sans Unicode"/>
                <a:cs typeface="Lucida Sans Unicode"/>
              </a:rPr>
              <a:t>o</a:t>
            </a:r>
            <a:r>
              <a:rPr sz="2500" spc="-60" dirty="0">
                <a:solidFill>
                  <a:srgbClr val="FFFFFF"/>
                </a:solidFill>
                <a:latin typeface="Lucida Sans Unicode"/>
                <a:cs typeface="Lucida Sans Unicode"/>
              </a:rPr>
              <a:t>r</a:t>
            </a:r>
            <a:r>
              <a:rPr sz="2500" spc="-160" dirty="0">
                <a:solidFill>
                  <a:srgbClr val="FFFFFF"/>
                </a:solidFill>
                <a:latin typeface="Lucida Sans Unicode"/>
                <a:cs typeface="Lucida Sans Unicode"/>
              </a:rPr>
              <a:t>i</a:t>
            </a:r>
            <a:r>
              <a:rPr sz="2500" spc="-85" dirty="0">
                <a:solidFill>
                  <a:srgbClr val="FFFFFF"/>
                </a:solidFill>
                <a:latin typeface="Lucida Sans Unicode"/>
                <a:cs typeface="Lucida Sans Unicode"/>
              </a:rPr>
              <a:t>n</a:t>
            </a:r>
            <a:r>
              <a:rPr sz="2500" spc="-170" dirty="0">
                <a:solidFill>
                  <a:srgbClr val="FFFFFF"/>
                </a:solidFill>
                <a:latin typeface="Lucida Sans Unicode"/>
                <a:cs typeface="Lucida Sans Unicode"/>
              </a:rPr>
              <a:t>g  </a:t>
            </a:r>
            <a:r>
              <a:rPr sz="2500" spc="-85" dirty="0">
                <a:solidFill>
                  <a:srgbClr val="FFFFFF"/>
                </a:solidFill>
                <a:latin typeface="Lucida Sans Unicode"/>
                <a:cs typeface="Lucida Sans Unicode"/>
              </a:rPr>
              <a:t>customer</a:t>
            </a:r>
            <a:r>
              <a:rPr sz="2500" spc="-145" dirty="0">
                <a:solidFill>
                  <a:srgbClr val="FFFFFF"/>
                </a:solidFill>
                <a:latin typeface="Lucida Sans Unicode"/>
                <a:cs typeface="Lucida Sans Unicode"/>
              </a:rPr>
              <a:t> </a:t>
            </a:r>
            <a:r>
              <a:rPr sz="2500" spc="-120" dirty="0">
                <a:solidFill>
                  <a:srgbClr val="FFFFFF"/>
                </a:solidFill>
                <a:latin typeface="Lucida Sans Unicode"/>
                <a:cs typeface="Lucida Sans Unicode"/>
              </a:rPr>
              <a:t>information,</a:t>
            </a:r>
            <a:r>
              <a:rPr sz="2500" spc="-145" dirty="0">
                <a:solidFill>
                  <a:srgbClr val="FFFFFF"/>
                </a:solidFill>
                <a:latin typeface="Lucida Sans Unicode"/>
                <a:cs typeface="Lucida Sans Unicode"/>
              </a:rPr>
              <a:t> </a:t>
            </a:r>
            <a:r>
              <a:rPr sz="2500" spc="-130" dirty="0">
                <a:solidFill>
                  <a:srgbClr val="FFFFFF"/>
                </a:solidFill>
                <a:latin typeface="Lucida Sans Unicode"/>
                <a:cs typeface="Lucida Sans Unicode"/>
              </a:rPr>
              <a:t>including</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tables</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for</a:t>
            </a:r>
            <a:r>
              <a:rPr sz="2500" spc="-140" dirty="0">
                <a:solidFill>
                  <a:srgbClr val="FFFFFF"/>
                </a:solidFill>
                <a:latin typeface="Lucida Sans Unicode"/>
                <a:cs typeface="Lucida Sans Unicode"/>
              </a:rPr>
              <a:t> </a:t>
            </a:r>
            <a:r>
              <a:rPr sz="2500" spc="-85" dirty="0">
                <a:solidFill>
                  <a:srgbClr val="FFFFFF"/>
                </a:solidFill>
                <a:latin typeface="Lucida Sans Unicode"/>
                <a:cs typeface="Lucida Sans Unicode"/>
              </a:rPr>
              <a:t>personal </a:t>
            </a:r>
            <a:r>
              <a:rPr sz="2500" spc="-775" dirty="0">
                <a:solidFill>
                  <a:srgbClr val="FFFFFF"/>
                </a:solidFill>
                <a:latin typeface="Lucida Sans Unicode"/>
                <a:cs typeface="Lucida Sans Unicode"/>
              </a:rPr>
              <a:t> </a:t>
            </a:r>
            <a:r>
              <a:rPr sz="2500" spc="-120" dirty="0">
                <a:solidFill>
                  <a:srgbClr val="FFFFFF"/>
                </a:solidFill>
                <a:latin typeface="Lucida Sans Unicode"/>
                <a:cs typeface="Lucida Sans Unicode"/>
              </a:rPr>
              <a:t>details,</a:t>
            </a:r>
            <a:r>
              <a:rPr sz="2500" spc="-145" dirty="0">
                <a:solidFill>
                  <a:srgbClr val="FFFFFF"/>
                </a:solidFill>
                <a:latin typeface="Lucida Sans Unicode"/>
                <a:cs typeface="Lucida Sans Unicode"/>
              </a:rPr>
              <a:t> </a:t>
            </a:r>
            <a:r>
              <a:rPr sz="2500" spc="-90" dirty="0">
                <a:solidFill>
                  <a:srgbClr val="FFFFFF"/>
                </a:solidFill>
                <a:latin typeface="Lucida Sans Unicode"/>
                <a:cs typeface="Lucida Sans Unicode"/>
              </a:rPr>
              <a:t>contact</a:t>
            </a:r>
            <a:r>
              <a:rPr sz="2500" spc="-145" dirty="0">
                <a:solidFill>
                  <a:srgbClr val="FFFFFF"/>
                </a:solidFill>
                <a:latin typeface="Lucida Sans Unicode"/>
                <a:cs typeface="Lucida Sans Unicode"/>
              </a:rPr>
              <a:t> </a:t>
            </a:r>
            <a:r>
              <a:rPr sz="2500" spc="-120" dirty="0">
                <a:solidFill>
                  <a:srgbClr val="FFFFFF"/>
                </a:solidFill>
                <a:latin typeface="Lucida Sans Unicode"/>
                <a:cs typeface="Lucida Sans Unicode"/>
              </a:rPr>
              <a:t>information,</a:t>
            </a:r>
            <a:r>
              <a:rPr sz="2500" spc="-145" dirty="0">
                <a:solidFill>
                  <a:srgbClr val="FFFFFF"/>
                </a:solidFill>
                <a:latin typeface="Lucida Sans Unicode"/>
                <a:cs typeface="Lucida Sans Unicode"/>
              </a:rPr>
              <a:t> </a:t>
            </a:r>
            <a:r>
              <a:rPr sz="2500" spc="-80" dirty="0">
                <a:solidFill>
                  <a:srgbClr val="FFFFFF"/>
                </a:solidFill>
                <a:latin typeface="Lucida Sans Unicode"/>
                <a:cs typeface="Lucida Sans Unicode"/>
              </a:rPr>
              <a:t>and</a:t>
            </a:r>
            <a:r>
              <a:rPr sz="2500" spc="-145" dirty="0">
                <a:solidFill>
                  <a:srgbClr val="FFFFFF"/>
                </a:solidFill>
                <a:latin typeface="Lucida Sans Unicode"/>
                <a:cs typeface="Lucida Sans Unicode"/>
              </a:rPr>
              <a:t> </a:t>
            </a:r>
            <a:r>
              <a:rPr sz="2500" spc="-85" dirty="0">
                <a:solidFill>
                  <a:srgbClr val="FFFFFF"/>
                </a:solidFill>
                <a:latin typeface="Lucida Sans Unicode"/>
                <a:cs typeface="Lucida Sans Unicode"/>
              </a:rPr>
              <a:t>account</a:t>
            </a:r>
            <a:r>
              <a:rPr sz="2500" spc="-145" dirty="0">
                <a:solidFill>
                  <a:srgbClr val="FFFFFF"/>
                </a:solidFill>
                <a:latin typeface="Lucida Sans Unicode"/>
                <a:cs typeface="Lucida Sans Unicode"/>
              </a:rPr>
              <a:t> </a:t>
            </a:r>
            <a:r>
              <a:rPr sz="2500" spc="-130" dirty="0">
                <a:solidFill>
                  <a:srgbClr val="FFFFFF"/>
                </a:solidFill>
                <a:latin typeface="Lucida Sans Unicode"/>
                <a:cs typeface="Lucida Sans Unicode"/>
              </a:rPr>
              <a:t>settings.</a:t>
            </a:r>
            <a:endParaRPr sz="2500">
              <a:latin typeface="Lucida Sans Unicode"/>
              <a:cs typeface="Lucida Sans Unicode"/>
            </a:endParaRPr>
          </a:p>
          <a:p>
            <a:pPr marL="12700" marR="744855">
              <a:lnSpc>
                <a:spcPct val="114999"/>
              </a:lnSpc>
            </a:pPr>
            <a:r>
              <a:rPr sz="2500" spc="-114" dirty="0">
                <a:solidFill>
                  <a:srgbClr val="FFFFFF"/>
                </a:solidFill>
                <a:latin typeface="Lucida Sans Unicode"/>
                <a:cs typeface="Lucida Sans Unicode"/>
              </a:rPr>
              <a:t>D</a:t>
            </a:r>
            <a:r>
              <a:rPr sz="2500" spc="-30" dirty="0">
                <a:solidFill>
                  <a:srgbClr val="FFFFFF"/>
                </a:solidFill>
                <a:latin typeface="Lucida Sans Unicode"/>
                <a:cs typeface="Lucida Sans Unicode"/>
              </a:rPr>
              <a:t>e</a:t>
            </a:r>
            <a:r>
              <a:rPr sz="2500" spc="-155" dirty="0">
                <a:solidFill>
                  <a:srgbClr val="FFFFFF"/>
                </a:solidFill>
                <a:latin typeface="Lucida Sans Unicode"/>
                <a:cs typeface="Lucida Sans Unicode"/>
              </a:rPr>
              <a:t>v</a:t>
            </a:r>
            <a:r>
              <a:rPr sz="2500" spc="-30" dirty="0">
                <a:solidFill>
                  <a:srgbClr val="FFFFFF"/>
                </a:solidFill>
                <a:latin typeface="Lucida Sans Unicode"/>
                <a:cs typeface="Lucida Sans Unicode"/>
              </a:rPr>
              <a:t>e</a:t>
            </a:r>
            <a:r>
              <a:rPr sz="2500" spc="-160" dirty="0">
                <a:solidFill>
                  <a:srgbClr val="FFFFFF"/>
                </a:solidFill>
                <a:latin typeface="Lucida Sans Unicode"/>
                <a:cs typeface="Lucida Sans Unicode"/>
              </a:rPr>
              <a:t>l</a:t>
            </a:r>
            <a:r>
              <a:rPr sz="2500" spc="-80" dirty="0">
                <a:solidFill>
                  <a:srgbClr val="FFFFFF"/>
                </a:solidFill>
                <a:latin typeface="Lucida Sans Unicode"/>
                <a:cs typeface="Lucida Sans Unicode"/>
              </a:rPr>
              <a:t>o</a:t>
            </a:r>
            <a:r>
              <a:rPr sz="2500" spc="-90" dirty="0">
                <a:solidFill>
                  <a:srgbClr val="FFFFFF"/>
                </a:solidFill>
                <a:latin typeface="Lucida Sans Unicode"/>
                <a:cs typeface="Lucida Sans Unicode"/>
              </a:rPr>
              <a:t>p</a:t>
            </a:r>
            <a:r>
              <a:rPr sz="2500" spc="-145" dirty="0">
                <a:solidFill>
                  <a:srgbClr val="FFFFFF"/>
                </a:solidFill>
                <a:latin typeface="Lucida Sans Unicode"/>
                <a:cs typeface="Lucida Sans Unicode"/>
              </a:rPr>
              <a:t> </a:t>
            </a:r>
            <a:r>
              <a:rPr sz="2500" spc="-170" dirty="0">
                <a:solidFill>
                  <a:srgbClr val="FFFFFF"/>
                </a:solidFill>
                <a:latin typeface="Lucida Sans Unicode"/>
                <a:cs typeface="Lucida Sans Unicode"/>
              </a:rPr>
              <a:t>f</a:t>
            </a:r>
            <a:r>
              <a:rPr sz="2500" spc="-85" dirty="0">
                <a:solidFill>
                  <a:srgbClr val="FFFFFF"/>
                </a:solidFill>
                <a:latin typeface="Lucida Sans Unicode"/>
                <a:cs typeface="Lucida Sans Unicode"/>
              </a:rPr>
              <a:t>un</a:t>
            </a:r>
            <a:r>
              <a:rPr sz="2500" spc="-100" dirty="0">
                <a:solidFill>
                  <a:srgbClr val="FFFFFF"/>
                </a:solidFill>
                <a:latin typeface="Lucida Sans Unicode"/>
                <a:cs typeface="Lucida Sans Unicode"/>
              </a:rPr>
              <a:t>ct</a:t>
            </a:r>
            <a:r>
              <a:rPr sz="2500" spc="-160" dirty="0">
                <a:solidFill>
                  <a:srgbClr val="FFFFFF"/>
                </a:solidFill>
                <a:latin typeface="Lucida Sans Unicode"/>
                <a:cs typeface="Lucida Sans Unicode"/>
              </a:rPr>
              <a:t>i</a:t>
            </a:r>
            <a:r>
              <a:rPr sz="2500" spc="-80" dirty="0">
                <a:solidFill>
                  <a:srgbClr val="FFFFFF"/>
                </a:solidFill>
                <a:latin typeface="Lucida Sans Unicode"/>
                <a:cs typeface="Lucida Sans Unicode"/>
              </a:rPr>
              <a:t>o</a:t>
            </a:r>
            <a:r>
              <a:rPr sz="2500" spc="-85" dirty="0">
                <a:solidFill>
                  <a:srgbClr val="FFFFFF"/>
                </a:solidFill>
                <a:latin typeface="Lucida Sans Unicode"/>
                <a:cs typeface="Lucida Sans Unicode"/>
              </a:rPr>
              <a:t>n</a:t>
            </a:r>
            <a:r>
              <a:rPr sz="2500" spc="-65" dirty="0">
                <a:solidFill>
                  <a:srgbClr val="FFFFFF"/>
                </a:solidFill>
                <a:latin typeface="Lucida Sans Unicode"/>
                <a:cs typeface="Lucida Sans Unicode"/>
              </a:rPr>
              <a:t>a</a:t>
            </a:r>
            <a:r>
              <a:rPr sz="2500" spc="-160" dirty="0">
                <a:solidFill>
                  <a:srgbClr val="FFFFFF"/>
                </a:solidFill>
                <a:latin typeface="Lucida Sans Unicode"/>
                <a:cs typeface="Lucida Sans Unicode"/>
              </a:rPr>
              <a:t>li</a:t>
            </a:r>
            <a:r>
              <a:rPr sz="2500" spc="-100" dirty="0">
                <a:solidFill>
                  <a:srgbClr val="FFFFFF"/>
                </a:solidFill>
                <a:latin typeface="Lucida Sans Unicode"/>
                <a:cs typeface="Lucida Sans Unicode"/>
              </a:rPr>
              <a:t>t</a:t>
            </a:r>
            <a:r>
              <a:rPr sz="2500" spc="-160" dirty="0">
                <a:solidFill>
                  <a:srgbClr val="FFFFFF"/>
                </a:solidFill>
                <a:latin typeface="Lucida Sans Unicode"/>
                <a:cs typeface="Lucida Sans Unicode"/>
              </a:rPr>
              <a:t>y</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85" dirty="0">
                <a:solidFill>
                  <a:srgbClr val="FFFFFF"/>
                </a:solidFill>
                <a:latin typeface="Lucida Sans Unicode"/>
                <a:cs typeface="Lucida Sans Unicode"/>
              </a:rPr>
              <a:t>h</a:t>
            </a:r>
            <a:r>
              <a:rPr sz="2500" spc="-65" dirty="0">
                <a:solidFill>
                  <a:srgbClr val="FFFFFF"/>
                </a:solidFill>
                <a:latin typeface="Lucida Sans Unicode"/>
                <a:cs typeface="Lucida Sans Unicode"/>
              </a:rPr>
              <a:t>a</a:t>
            </a:r>
            <a:r>
              <a:rPr sz="2500" spc="-100" dirty="0">
                <a:solidFill>
                  <a:srgbClr val="FFFFFF"/>
                </a:solidFill>
                <a:latin typeface="Lucida Sans Unicode"/>
                <a:cs typeface="Lucida Sans Unicode"/>
              </a:rPr>
              <a:t>t</a:t>
            </a:r>
            <a:r>
              <a:rPr sz="2500" spc="-145" dirty="0">
                <a:solidFill>
                  <a:srgbClr val="FFFFFF"/>
                </a:solidFill>
                <a:latin typeface="Lucida Sans Unicode"/>
                <a:cs typeface="Lucida Sans Unicode"/>
              </a:rPr>
              <a:t> </a:t>
            </a:r>
            <a:r>
              <a:rPr sz="2500" spc="-65" dirty="0">
                <a:solidFill>
                  <a:srgbClr val="FFFFFF"/>
                </a:solidFill>
                <a:latin typeface="Lucida Sans Unicode"/>
                <a:cs typeface="Lucida Sans Unicode"/>
              </a:rPr>
              <a:t>a</a:t>
            </a:r>
            <a:r>
              <a:rPr sz="2500" spc="-160" dirty="0">
                <a:solidFill>
                  <a:srgbClr val="FFFFFF"/>
                </a:solidFill>
                <a:latin typeface="Lucida Sans Unicode"/>
                <a:cs typeface="Lucida Sans Unicode"/>
              </a:rPr>
              <a:t>ll</a:t>
            </a:r>
            <a:r>
              <a:rPr sz="2500" spc="-80" dirty="0">
                <a:solidFill>
                  <a:srgbClr val="FFFFFF"/>
                </a:solidFill>
                <a:latin typeface="Lucida Sans Unicode"/>
                <a:cs typeface="Lucida Sans Unicode"/>
              </a:rPr>
              <a:t>o</a:t>
            </a:r>
            <a:r>
              <a:rPr sz="2500" spc="-125" dirty="0">
                <a:solidFill>
                  <a:srgbClr val="FFFFFF"/>
                </a:solidFill>
                <a:latin typeface="Lucida Sans Unicode"/>
                <a:cs typeface="Lucida Sans Unicode"/>
              </a:rPr>
              <a:t>w</a:t>
            </a:r>
            <a:r>
              <a:rPr sz="2500" spc="-110" dirty="0">
                <a:solidFill>
                  <a:srgbClr val="FFFFFF"/>
                </a:solidFill>
                <a:latin typeface="Lucida Sans Unicode"/>
                <a:cs typeface="Lucida Sans Unicode"/>
              </a:rPr>
              <a:t>s</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c</a:t>
            </a:r>
            <a:r>
              <a:rPr sz="2500" spc="-85" dirty="0">
                <a:solidFill>
                  <a:srgbClr val="FFFFFF"/>
                </a:solidFill>
                <a:latin typeface="Lucida Sans Unicode"/>
                <a:cs typeface="Lucida Sans Unicode"/>
              </a:rPr>
              <a:t>u</a:t>
            </a:r>
            <a:r>
              <a:rPr sz="2500" spc="-114" dirty="0">
                <a:solidFill>
                  <a:srgbClr val="FFFFFF"/>
                </a:solidFill>
                <a:latin typeface="Lucida Sans Unicode"/>
                <a:cs typeface="Lucida Sans Unicode"/>
              </a:rPr>
              <a:t>s</a:t>
            </a:r>
            <a:r>
              <a:rPr sz="2500" spc="-100" dirty="0">
                <a:solidFill>
                  <a:srgbClr val="FFFFFF"/>
                </a:solidFill>
                <a:latin typeface="Lucida Sans Unicode"/>
                <a:cs typeface="Lucida Sans Unicode"/>
              </a:rPr>
              <a:t>t</a:t>
            </a:r>
            <a:r>
              <a:rPr sz="2500" spc="-80" dirty="0">
                <a:solidFill>
                  <a:srgbClr val="FFFFFF"/>
                </a:solidFill>
                <a:latin typeface="Lucida Sans Unicode"/>
                <a:cs typeface="Lucida Sans Unicode"/>
              </a:rPr>
              <a:t>o</a:t>
            </a:r>
            <a:r>
              <a:rPr sz="2500" spc="-135" dirty="0">
                <a:solidFill>
                  <a:srgbClr val="FFFFFF"/>
                </a:solidFill>
                <a:latin typeface="Lucida Sans Unicode"/>
                <a:cs typeface="Lucida Sans Unicode"/>
              </a:rPr>
              <a:t>m</a:t>
            </a:r>
            <a:r>
              <a:rPr sz="2500" spc="-30" dirty="0">
                <a:solidFill>
                  <a:srgbClr val="FFFFFF"/>
                </a:solidFill>
                <a:latin typeface="Lucida Sans Unicode"/>
                <a:cs typeface="Lucida Sans Unicode"/>
              </a:rPr>
              <a:t>e</a:t>
            </a:r>
            <a:r>
              <a:rPr sz="2500" spc="-60" dirty="0">
                <a:solidFill>
                  <a:srgbClr val="FFFFFF"/>
                </a:solidFill>
                <a:latin typeface="Lucida Sans Unicode"/>
                <a:cs typeface="Lucida Sans Unicode"/>
              </a:rPr>
              <a:t>r</a:t>
            </a:r>
            <a:r>
              <a:rPr sz="2500" spc="-110" dirty="0">
                <a:solidFill>
                  <a:srgbClr val="FFFFFF"/>
                </a:solidFill>
                <a:latin typeface="Lucida Sans Unicode"/>
                <a:cs typeface="Lucida Sans Unicode"/>
              </a:rPr>
              <a:t>s</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50" dirty="0">
                <a:solidFill>
                  <a:srgbClr val="FFFFFF"/>
                </a:solidFill>
                <a:latin typeface="Lucida Sans Unicode"/>
                <a:cs typeface="Lucida Sans Unicode"/>
              </a:rPr>
              <a:t>o  </a:t>
            </a:r>
            <a:r>
              <a:rPr sz="2500" spc="-95" dirty="0">
                <a:solidFill>
                  <a:srgbClr val="FFFFFF"/>
                </a:solidFill>
                <a:latin typeface="Lucida Sans Unicode"/>
                <a:cs typeface="Lucida Sans Unicode"/>
              </a:rPr>
              <a:t>provide</a:t>
            </a:r>
            <a:r>
              <a:rPr sz="2500" spc="-145" dirty="0">
                <a:solidFill>
                  <a:srgbClr val="FFFFFF"/>
                </a:solidFill>
                <a:latin typeface="Lucida Sans Unicode"/>
                <a:cs typeface="Lucida Sans Unicode"/>
              </a:rPr>
              <a:t> </a:t>
            </a:r>
            <a:r>
              <a:rPr sz="2500" spc="-80" dirty="0">
                <a:solidFill>
                  <a:srgbClr val="FFFFFF"/>
                </a:solidFill>
                <a:latin typeface="Lucida Sans Unicode"/>
                <a:cs typeface="Lucida Sans Unicode"/>
              </a:rPr>
              <a:t>and</a:t>
            </a:r>
            <a:r>
              <a:rPr sz="2500" spc="-145" dirty="0">
                <a:solidFill>
                  <a:srgbClr val="FFFFFF"/>
                </a:solidFill>
                <a:latin typeface="Lucida Sans Unicode"/>
                <a:cs typeface="Lucida Sans Unicode"/>
              </a:rPr>
              <a:t> </a:t>
            </a:r>
            <a:r>
              <a:rPr sz="2500" spc="-75" dirty="0">
                <a:solidFill>
                  <a:srgbClr val="FFFFFF"/>
                </a:solidFill>
                <a:latin typeface="Lucida Sans Unicode"/>
                <a:cs typeface="Lucida Sans Unicode"/>
              </a:rPr>
              <a:t>update</a:t>
            </a:r>
            <a:r>
              <a:rPr sz="2500" spc="-145" dirty="0">
                <a:solidFill>
                  <a:srgbClr val="FFFFFF"/>
                </a:solidFill>
                <a:latin typeface="Lucida Sans Unicode"/>
                <a:cs typeface="Lucida Sans Unicode"/>
              </a:rPr>
              <a:t> </a:t>
            </a:r>
            <a:r>
              <a:rPr sz="2500" spc="-85" dirty="0">
                <a:solidFill>
                  <a:srgbClr val="FFFFFF"/>
                </a:solidFill>
                <a:latin typeface="Lucida Sans Unicode"/>
                <a:cs typeface="Lucida Sans Unicode"/>
              </a:rPr>
              <a:t>their</a:t>
            </a:r>
            <a:r>
              <a:rPr sz="2500" spc="-145" dirty="0">
                <a:solidFill>
                  <a:srgbClr val="FFFFFF"/>
                </a:solidFill>
                <a:latin typeface="Lucida Sans Unicode"/>
                <a:cs typeface="Lucida Sans Unicode"/>
              </a:rPr>
              <a:t> </a:t>
            </a:r>
            <a:r>
              <a:rPr sz="2500" spc="-105" dirty="0">
                <a:solidFill>
                  <a:srgbClr val="FFFFFF"/>
                </a:solidFill>
                <a:latin typeface="Lucida Sans Unicode"/>
                <a:cs typeface="Lucida Sans Unicode"/>
              </a:rPr>
              <a:t>information</a:t>
            </a:r>
            <a:r>
              <a:rPr sz="2500" spc="-145" dirty="0">
                <a:solidFill>
                  <a:srgbClr val="FFFFFF"/>
                </a:solidFill>
                <a:latin typeface="Lucida Sans Unicode"/>
                <a:cs typeface="Lucida Sans Unicode"/>
              </a:rPr>
              <a:t> </a:t>
            </a:r>
            <a:r>
              <a:rPr sz="2500" spc="-130" dirty="0">
                <a:solidFill>
                  <a:srgbClr val="FFFFFF"/>
                </a:solidFill>
                <a:latin typeface="Lucida Sans Unicode"/>
                <a:cs typeface="Lucida Sans Unicode"/>
              </a:rPr>
              <a:t>easily.</a:t>
            </a:r>
            <a:endParaRPr sz="2500">
              <a:latin typeface="Lucida Sans Unicode"/>
              <a:cs typeface="Lucida Sans Unicode"/>
            </a:endParaRPr>
          </a:p>
          <a:p>
            <a:pPr marL="12700" marR="263525">
              <a:lnSpc>
                <a:spcPct val="114999"/>
              </a:lnSpc>
            </a:pPr>
            <a:r>
              <a:rPr sz="2500" spc="-95" dirty="0">
                <a:solidFill>
                  <a:srgbClr val="FFFFFF"/>
                </a:solidFill>
                <a:latin typeface="Lucida Sans Unicode"/>
                <a:cs typeface="Lucida Sans Unicode"/>
              </a:rPr>
              <a:t>I</a:t>
            </a:r>
            <a:r>
              <a:rPr sz="2500" spc="-114" dirty="0">
                <a:solidFill>
                  <a:srgbClr val="FFFFFF"/>
                </a:solidFill>
                <a:latin typeface="Lucida Sans Unicode"/>
                <a:cs typeface="Lucida Sans Unicode"/>
              </a:rPr>
              <a:t>mp</a:t>
            </a:r>
            <a:r>
              <a:rPr sz="2500" spc="-160" dirty="0">
                <a:solidFill>
                  <a:srgbClr val="FFFFFF"/>
                </a:solidFill>
                <a:latin typeface="Lucida Sans Unicode"/>
                <a:cs typeface="Lucida Sans Unicode"/>
              </a:rPr>
              <a:t>l</a:t>
            </a:r>
            <a:r>
              <a:rPr sz="2500" spc="-30" dirty="0">
                <a:solidFill>
                  <a:srgbClr val="FFFFFF"/>
                </a:solidFill>
                <a:latin typeface="Lucida Sans Unicode"/>
                <a:cs typeface="Lucida Sans Unicode"/>
              </a:rPr>
              <a:t>e</a:t>
            </a:r>
            <a:r>
              <a:rPr sz="2500" spc="-135" dirty="0">
                <a:solidFill>
                  <a:srgbClr val="FFFFFF"/>
                </a:solidFill>
                <a:latin typeface="Lucida Sans Unicode"/>
                <a:cs typeface="Lucida Sans Unicode"/>
              </a:rPr>
              <a:t>m</a:t>
            </a:r>
            <a:r>
              <a:rPr sz="2500" spc="-30" dirty="0">
                <a:solidFill>
                  <a:srgbClr val="FFFFFF"/>
                </a:solidFill>
                <a:latin typeface="Lucida Sans Unicode"/>
                <a:cs typeface="Lucida Sans Unicode"/>
              </a:rPr>
              <a:t>e</a:t>
            </a:r>
            <a:r>
              <a:rPr sz="2500" spc="-85" dirty="0">
                <a:solidFill>
                  <a:srgbClr val="FFFFFF"/>
                </a:solidFill>
                <a:latin typeface="Lucida Sans Unicode"/>
                <a:cs typeface="Lucida Sans Unicode"/>
              </a:rPr>
              <a:t>n</a:t>
            </a:r>
            <a:r>
              <a:rPr sz="2500" spc="-100" dirty="0">
                <a:solidFill>
                  <a:srgbClr val="FFFFFF"/>
                </a:solidFill>
                <a:latin typeface="Lucida Sans Unicode"/>
                <a:cs typeface="Lucida Sans Unicode"/>
              </a:rPr>
              <a:t>t</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b</a:t>
            </a:r>
            <a:r>
              <a:rPr sz="2500" spc="-65" dirty="0">
                <a:solidFill>
                  <a:srgbClr val="FFFFFF"/>
                </a:solidFill>
                <a:latin typeface="Lucida Sans Unicode"/>
                <a:cs typeface="Lucida Sans Unicode"/>
              </a:rPr>
              <a:t>a</a:t>
            </a:r>
            <a:r>
              <a:rPr sz="2500" spc="-100" dirty="0">
                <a:solidFill>
                  <a:srgbClr val="FFFFFF"/>
                </a:solidFill>
                <a:latin typeface="Lucida Sans Unicode"/>
                <a:cs typeface="Lucida Sans Unicode"/>
              </a:rPr>
              <a:t>c</a:t>
            </a:r>
            <a:r>
              <a:rPr sz="2500" spc="-260" dirty="0">
                <a:solidFill>
                  <a:srgbClr val="FFFFFF"/>
                </a:solidFill>
                <a:latin typeface="Lucida Sans Unicode"/>
                <a:cs typeface="Lucida Sans Unicode"/>
              </a:rPr>
              <a:t>k</a:t>
            </a:r>
            <a:r>
              <a:rPr sz="2500" spc="-30" dirty="0">
                <a:solidFill>
                  <a:srgbClr val="FFFFFF"/>
                </a:solidFill>
                <a:latin typeface="Lucida Sans Unicode"/>
                <a:cs typeface="Lucida Sans Unicode"/>
              </a:rPr>
              <a:t>e</a:t>
            </a:r>
            <a:r>
              <a:rPr sz="2500" spc="-85" dirty="0">
                <a:solidFill>
                  <a:srgbClr val="FFFFFF"/>
                </a:solidFill>
                <a:latin typeface="Lucida Sans Unicode"/>
                <a:cs typeface="Lucida Sans Unicode"/>
              </a:rPr>
              <a:t>n</a:t>
            </a:r>
            <a:r>
              <a:rPr sz="2500" spc="-90" dirty="0">
                <a:solidFill>
                  <a:srgbClr val="FFFFFF"/>
                </a:solidFill>
                <a:latin typeface="Lucida Sans Unicode"/>
                <a:cs typeface="Lucida Sans Unicode"/>
              </a:rPr>
              <a:t>d</a:t>
            </a:r>
            <a:r>
              <a:rPr sz="2500" spc="-145" dirty="0">
                <a:solidFill>
                  <a:srgbClr val="FFFFFF"/>
                </a:solidFill>
                <a:latin typeface="Lucida Sans Unicode"/>
                <a:cs typeface="Lucida Sans Unicode"/>
              </a:rPr>
              <a:t> </a:t>
            </a:r>
            <a:r>
              <a:rPr sz="2500" spc="-160" dirty="0">
                <a:solidFill>
                  <a:srgbClr val="FFFFFF"/>
                </a:solidFill>
                <a:latin typeface="Lucida Sans Unicode"/>
                <a:cs typeface="Lucida Sans Unicode"/>
              </a:rPr>
              <a:t>l</a:t>
            </a:r>
            <a:r>
              <a:rPr sz="2500" spc="-80" dirty="0">
                <a:solidFill>
                  <a:srgbClr val="FFFFFF"/>
                </a:solidFill>
                <a:latin typeface="Lucida Sans Unicode"/>
                <a:cs typeface="Lucida Sans Unicode"/>
              </a:rPr>
              <a:t>o</a:t>
            </a:r>
            <a:r>
              <a:rPr sz="2500" spc="-260" dirty="0">
                <a:solidFill>
                  <a:srgbClr val="FFFFFF"/>
                </a:solidFill>
                <a:latin typeface="Lucida Sans Unicode"/>
                <a:cs typeface="Lucida Sans Unicode"/>
              </a:rPr>
              <a:t>g</a:t>
            </a:r>
            <a:r>
              <a:rPr sz="2500" spc="-160" dirty="0">
                <a:solidFill>
                  <a:srgbClr val="FFFFFF"/>
                </a:solidFill>
                <a:latin typeface="Lucida Sans Unicode"/>
                <a:cs typeface="Lucida Sans Unicode"/>
              </a:rPr>
              <a:t>i</a:t>
            </a:r>
            <a:r>
              <a:rPr sz="2500" spc="-95" dirty="0">
                <a:solidFill>
                  <a:srgbClr val="FFFFFF"/>
                </a:solidFill>
                <a:latin typeface="Lucida Sans Unicode"/>
                <a:cs typeface="Lucida Sans Unicode"/>
              </a:rPr>
              <a:t>c</a:t>
            </a:r>
            <a:r>
              <a:rPr sz="2500" spc="-145" dirty="0">
                <a:solidFill>
                  <a:srgbClr val="FFFFFF"/>
                </a:solidFill>
                <a:latin typeface="Lucida Sans Unicode"/>
                <a:cs typeface="Lucida Sans Unicode"/>
              </a:rPr>
              <a:t> </a:t>
            </a:r>
            <a:r>
              <a:rPr sz="2500" spc="-100" dirty="0">
                <a:solidFill>
                  <a:srgbClr val="FFFFFF"/>
                </a:solidFill>
                <a:latin typeface="Lucida Sans Unicode"/>
                <a:cs typeface="Lucida Sans Unicode"/>
              </a:rPr>
              <a:t>t</a:t>
            </a:r>
            <a:r>
              <a:rPr sz="2500" spc="-75" dirty="0">
                <a:solidFill>
                  <a:srgbClr val="FFFFFF"/>
                </a:solidFill>
                <a:latin typeface="Lucida Sans Unicode"/>
                <a:cs typeface="Lucida Sans Unicode"/>
              </a:rPr>
              <a:t>o</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s</a:t>
            </a:r>
            <a:r>
              <a:rPr sz="2500" spc="-30" dirty="0">
                <a:solidFill>
                  <a:srgbClr val="FFFFFF"/>
                </a:solidFill>
                <a:latin typeface="Lucida Sans Unicode"/>
                <a:cs typeface="Lucida Sans Unicode"/>
              </a:rPr>
              <a:t>e</a:t>
            </a:r>
            <a:r>
              <a:rPr sz="2500" spc="-100" dirty="0">
                <a:solidFill>
                  <a:srgbClr val="FFFFFF"/>
                </a:solidFill>
                <a:latin typeface="Lucida Sans Unicode"/>
                <a:cs typeface="Lucida Sans Unicode"/>
              </a:rPr>
              <a:t>c</a:t>
            </a:r>
            <a:r>
              <a:rPr sz="2500" spc="-85" dirty="0">
                <a:solidFill>
                  <a:srgbClr val="FFFFFF"/>
                </a:solidFill>
                <a:latin typeface="Lucida Sans Unicode"/>
                <a:cs typeface="Lucida Sans Unicode"/>
              </a:rPr>
              <a:t>u</a:t>
            </a:r>
            <a:r>
              <a:rPr sz="2500" spc="-60" dirty="0">
                <a:solidFill>
                  <a:srgbClr val="FFFFFF"/>
                </a:solidFill>
                <a:latin typeface="Lucida Sans Unicode"/>
                <a:cs typeface="Lucida Sans Unicode"/>
              </a:rPr>
              <a:t>r</a:t>
            </a:r>
            <a:r>
              <a:rPr sz="2500" spc="-30" dirty="0">
                <a:solidFill>
                  <a:srgbClr val="FFFFFF"/>
                </a:solidFill>
                <a:latin typeface="Lucida Sans Unicode"/>
                <a:cs typeface="Lucida Sans Unicode"/>
              </a:rPr>
              <a:t>e</a:t>
            </a:r>
            <a:r>
              <a:rPr sz="2500" spc="-160" dirty="0">
                <a:solidFill>
                  <a:srgbClr val="FFFFFF"/>
                </a:solidFill>
                <a:latin typeface="Lucida Sans Unicode"/>
                <a:cs typeface="Lucida Sans Unicode"/>
              </a:rPr>
              <a:t>ly</a:t>
            </a:r>
            <a:r>
              <a:rPr sz="2500" spc="-145" dirty="0">
                <a:solidFill>
                  <a:srgbClr val="FFFFFF"/>
                </a:solidFill>
                <a:latin typeface="Lucida Sans Unicode"/>
                <a:cs typeface="Lucida Sans Unicode"/>
              </a:rPr>
              <a:t> </a:t>
            </a:r>
            <a:r>
              <a:rPr sz="2500" spc="-65" dirty="0">
                <a:solidFill>
                  <a:srgbClr val="FFFFFF"/>
                </a:solidFill>
                <a:latin typeface="Lucida Sans Unicode"/>
                <a:cs typeface="Lucida Sans Unicode"/>
              </a:rPr>
              <a:t>a</a:t>
            </a:r>
            <a:r>
              <a:rPr sz="2500" spc="-100" dirty="0">
                <a:solidFill>
                  <a:srgbClr val="FFFFFF"/>
                </a:solidFill>
                <a:latin typeface="Lucida Sans Unicode"/>
                <a:cs typeface="Lucida Sans Unicode"/>
              </a:rPr>
              <a:t>cc</a:t>
            </a:r>
            <a:r>
              <a:rPr sz="2500" spc="-30" dirty="0">
                <a:solidFill>
                  <a:srgbClr val="FFFFFF"/>
                </a:solidFill>
                <a:latin typeface="Lucida Sans Unicode"/>
                <a:cs typeface="Lucida Sans Unicode"/>
              </a:rPr>
              <a:t>e</a:t>
            </a:r>
            <a:r>
              <a:rPr sz="2500" spc="-114" dirty="0">
                <a:solidFill>
                  <a:srgbClr val="FFFFFF"/>
                </a:solidFill>
                <a:latin typeface="Lucida Sans Unicode"/>
                <a:cs typeface="Lucida Sans Unicode"/>
              </a:rPr>
              <a:t>s</a:t>
            </a:r>
            <a:r>
              <a:rPr sz="2500" spc="-110" dirty="0">
                <a:solidFill>
                  <a:srgbClr val="FFFFFF"/>
                </a:solidFill>
                <a:latin typeface="Lucida Sans Unicode"/>
                <a:cs typeface="Lucida Sans Unicode"/>
              </a:rPr>
              <a:t>s</a:t>
            </a:r>
            <a:r>
              <a:rPr sz="2500" spc="-145" dirty="0">
                <a:solidFill>
                  <a:srgbClr val="FFFFFF"/>
                </a:solidFill>
                <a:latin typeface="Lucida Sans Unicode"/>
                <a:cs typeface="Lucida Sans Unicode"/>
              </a:rPr>
              <a:t> </a:t>
            </a:r>
            <a:r>
              <a:rPr sz="2500" spc="-65" dirty="0">
                <a:solidFill>
                  <a:srgbClr val="FFFFFF"/>
                </a:solidFill>
                <a:latin typeface="Lucida Sans Unicode"/>
                <a:cs typeface="Lucida Sans Unicode"/>
              </a:rPr>
              <a:t>a</a:t>
            </a:r>
            <a:r>
              <a:rPr sz="2500" spc="-85" dirty="0">
                <a:solidFill>
                  <a:srgbClr val="FFFFFF"/>
                </a:solidFill>
                <a:latin typeface="Lucida Sans Unicode"/>
                <a:cs typeface="Lucida Sans Unicode"/>
              </a:rPr>
              <a:t>n</a:t>
            </a:r>
            <a:r>
              <a:rPr sz="2500" spc="-60" dirty="0">
                <a:solidFill>
                  <a:srgbClr val="FFFFFF"/>
                </a:solidFill>
                <a:latin typeface="Lucida Sans Unicode"/>
                <a:cs typeface="Lucida Sans Unicode"/>
              </a:rPr>
              <a:t>d  </a:t>
            </a:r>
            <a:r>
              <a:rPr sz="2500" spc="-105" dirty="0">
                <a:solidFill>
                  <a:srgbClr val="FFFFFF"/>
                </a:solidFill>
                <a:latin typeface="Lucida Sans Unicode"/>
                <a:cs typeface="Lucida Sans Unicode"/>
              </a:rPr>
              <a:t>manage</a:t>
            </a:r>
            <a:r>
              <a:rPr sz="2500" spc="-145" dirty="0">
                <a:solidFill>
                  <a:srgbClr val="FFFFFF"/>
                </a:solidFill>
                <a:latin typeface="Lucida Sans Unicode"/>
                <a:cs typeface="Lucida Sans Unicode"/>
              </a:rPr>
              <a:t> </a:t>
            </a:r>
            <a:r>
              <a:rPr sz="2500" spc="-114" dirty="0">
                <a:solidFill>
                  <a:srgbClr val="FFFFFF"/>
                </a:solidFill>
                <a:latin typeface="Lucida Sans Unicode"/>
                <a:cs typeface="Lucida Sans Unicode"/>
              </a:rPr>
              <a:t>this</a:t>
            </a:r>
            <a:r>
              <a:rPr sz="2500" spc="-140" dirty="0">
                <a:solidFill>
                  <a:srgbClr val="FFFFFF"/>
                </a:solidFill>
                <a:latin typeface="Lucida Sans Unicode"/>
                <a:cs typeface="Lucida Sans Unicode"/>
              </a:rPr>
              <a:t> </a:t>
            </a:r>
            <a:r>
              <a:rPr sz="2500" spc="-85" dirty="0">
                <a:solidFill>
                  <a:srgbClr val="FFFFFF"/>
                </a:solidFill>
                <a:latin typeface="Lucida Sans Unicode"/>
                <a:cs typeface="Lucida Sans Unicode"/>
              </a:rPr>
              <a:t>customer</a:t>
            </a:r>
            <a:r>
              <a:rPr sz="2500" spc="-140" dirty="0">
                <a:solidFill>
                  <a:srgbClr val="FFFFFF"/>
                </a:solidFill>
                <a:latin typeface="Lucida Sans Unicode"/>
                <a:cs typeface="Lucida Sans Unicode"/>
              </a:rPr>
              <a:t> </a:t>
            </a:r>
            <a:r>
              <a:rPr sz="2500" spc="-120" dirty="0">
                <a:solidFill>
                  <a:srgbClr val="FFFFFF"/>
                </a:solidFill>
                <a:latin typeface="Lucida Sans Unicode"/>
                <a:cs typeface="Lucida Sans Unicode"/>
              </a:rPr>
              <a:t>information,</a:t>
            </a:r>
            <a:r>
              <a:rPr sz="2500" spc="-145" dirty="0">
                <a:solidFill>
                  <a:srgbClr val="FFFFFF"/>
                </a:solidFill>
                <a:latin typeface="Lucida Sans Unicode"/>
                <a:cs typeface="Lucida Sans Unicode"/>
              </a:rPr>
              <a:t> </a:t>
            </a:r>
            <a:r>
              <a:rPr sz="2500" spc="-110" dirty="0">
                <a:solidFill>
                  <a:srgbClr val="FFFFFF"/>
                </a:solidFill>
                <a:latin typeface="Lucida Sans Unicode"/>
                <a:cs typeface="Lucida Sans Unicode"/>
              </a:rPr>
              <a:t>ensuring</a:t>
            </a:r>
            <a:r>
              <a:rPr sz="2500" spc="-140" dirty="0">
                <a:solidFill>
                  <a:srgbClr val="FFFFFF"/>
                </a:solidFill>
                <a:latin typeface="Lucida Sans Unicode"/>
                <a:cs typeface="Lucida Sans Unicode"/>
              </a:rPr>
              <a:t> </a:t>
            </a:r>
            <a:r>
              <a:rPr sz="2500" spc="-80" dirty="0">
                <a:solidFill>
                  <a:srgbClr val="FFFFFF"/>
                </a:solidFill>
                <a:latin typeface="Lucida Sans Unicode"/>
                <a:cs typeface="Lucida Sans Unicode"/>
              </a:rPr>
              <a:t>data </a:t>
            </a:r>
            <a:r>
              <a:rPr sz="2500" spc="-775" dirty="0">
                <a:solidFill>
                  <a:srgbClr val="FFFFFF"/>
                </a:solidFill>
                <a:latin typeface="Lucida Sans Unicode"/>
                <a:cs typeface="Lucida Sans Unicode"/>
              </a:rPr>
              <a:t> </a:t>
            </a:r>
            <a:r>
              <a:rPr sz="2500" spc="-95" dirty="0">
                <a:solidFill>
                  <a:srgbClr val="FFFFFF"/>
                </a:solidFill>
                <a:latin typeface="Lucida Sans Unicode"/>
                <a:cs typeface="Lucida Sans Unicode"/>
              </a:rPr>
              <a:t>p</a:t>
            </a:r>
            <a:r>
              <a:rPr sz="2500" spc="-60" dirty="0">
                <a:solidFill>
                  <a:srgbClr val="FFFFFF"/>
                </a:solidFill>
                <a:latin typeface="Lucida Sans Unicode"/>
                <a:cs typeface="Lucida Sans Unicode"/>
              </a:rPr>
              <a:t>r</a:t>
            </a:r>
            <a:r>
              <a:rPr sz="2500" spc="-80" dirty="0">
                <a:solidFill>
                  <a:srgbClr val="FFFFFF"/>
                </a:solidFill>
                <a:latin typeface="Lucida Sans Unicode"/>
                <a:cs typeface="Lucida Sans Unicode"/>
              </a:rPr>
              <a:t>o</a:t>
            </a:r>
            <a:r>
              <a:rPr sz="2500" spc="-100" dirty="0">
                <a:solidFill>
                  <a:srgbClr val="FFFFFF"/>
                </a:solidFill>
                <a:latin typeface="Lucida Sans Unicode"/>
                <a:cs typeface="Lucida Sans Unicode"/>
              </a:rPr>
              <a:t>t</a:t>
            </a:r>
            <a:r>
              <a:rPr sz="2500" spc="-30" dirty="0">
                <a:solidFill>
                  <a:srgbClr val="FFFFFF"/>
                </a:solidFill>
                <a:latin typeface="Lucida Sans Unicode"/>
                <a:cs typeface="Lucida Sans Unicode"/>
              </a:rPr>
              <a:t>e</a:t>
            </a:r>
            <a:r>
              <a:rPr sz="2500" spc="-100" dirty="0">
                <a:solidFill>
                  <a:srgbClr val="FFFFFF"/>
                </a:solidFill>
                <a:latin typeface="Lucida Sans Unicode"/>
                <a:cs typeface="Lucida Sans Unicode"/>
              </a:rPr>
              <a:t>ct</a:t>
            </a:r>
            <a:r>
              <a:rPr sz="2500" spc="-160" dirty="0">
                <a:solidFill>
                  <a:srgbClr val="FFFFFF"/>
                </a:solidFill>
                <a:latin typeface="Lucida Sans Unicode"/>
                <a:cs typeface="Lucida Sans Unicode"/>
              </a:rPr>
              <a:t>i</a:t>
            </a:r>
            <a:r>
              <a:rPr sz="2500" spc="-80" dirty="0">
                <a:solidFill>
                  <a:srgbClr val="FFFFFF"/>
                </a:solidFill>
                <a:latin typeface="Lucida Sans Unicode"/>
                <a:cs typeface="Lucida Sans Unicode"/>
              </a:rPr>
              <a:t>on</a:t>
            </a:r>
            <a:r>
              <a:rPr sz="2500" spc="-145" dirty="0">
                <a:solidFill>
                  <a:srgbClr val="FFFFFF"/>
                </a:solidFill>
                <a:latin typeface="Lucida Sans Unicode"/>
                <a:cs typeface="Lucida Sans Unicode"/>
              </a:rPr>
              <a:t> </a:t>
            </a:r>
            <a:r>
              <a:rPr sz="2500" spc="-65" dirty="0">
                <a:solidFill>
                  <a:srgbClr val="FFFFFF"/>
                </a:solidFill>
                <a:latin typeface="Lucida Sans Unicode"/>
                <a:cs typeface="Lucida Sans Unicode"/>
              </a:rPr>
              <a:t>a</a:t>
            </a:r>
            <a:r>
              <a:rPr sz="2500" spc="-85" dirty="0">
                <a:solidFill>
                  <a:srgbClr val="FFFFFF"/>
                </a:solidFill>
                <a:latin typeface="Lucida Sans Unicode"/>
                <a:cs typeface="Lucida Sans Unicode"/>
              </a:rPr>
              <a:t>n</a:t>
            </a:r>
            <a:r>
              <a:rPr sz="2500" spc="-90" dirty="0">
                <a:solidFill>
                  <a:srgbClr val="FFFFFF"/>
                </a:solidFill>
                <a:latin typeface="Lucida Sans Unicode"/>
                <a:cs typeface="Lucida Sans Unicode"/>
              </a:rPr>
              <a:t>d</a:t>
            </a:r>
            <a:r>
              <a:rPr sz="2500" spc="-145" dirty="0">
                <a:solidFill>
                  <a:srgbClr val="FFFFFF"/>
                </a:solidFill>
                <a:latin typeface="Lucida Sans Unicode"/>
                <a:cs typeface="Lucida Sans Unicode"/>
              </a:rPr>
              <a:t> </a:t>
            </a:r>
            <a:r>
              <a:rPr sz="2500" spc="-95" dirty="0">
                <a:solidFill>
                  <a:srgbClr val="FFFFFF"/>
                </a:solidFill>
                <a:latin typeface="Lucida Sans Unicode"/>
                <a:cs typeface="Lucida Sans Unicode"/>
              </a:rPr>
              <a:t>p</a:t>
            </a:r>
            <a:r>
              <a:rPr sz="2500" spc="-60" dirty="0">
                <a:solidFill>
                  <a:srgbClr val="FFFFFF"/>
                </a:solidFill>
                <a:latin typeface="Lucida Sans Unicode"/>
                <a:cs typeface="Lucida Sans Unicode"/>
              </a:rPr>
              <a:t>r</a:t>
            </a:r>
            <a:r>
              <a:rPr sz="2500" spc="-160" dirty="0">
                <a:solidFill>
                  <a:srgbClr val="FFFFFF"/>
                </a:solidFill>
                <a:latin typeface="Lucida Sans Unicode"/>
                <a:cs typeface="Lucida Sans Unicode"/>
              </a:rPr>
              <a:t>i</a:t>
            </a:r>
            <a:r>
              <a:rPr sz="2500" spc="-155" dirty="0">
                <a:solidFill>
                  <a:srgbClr val="FFFFFF"/>
                </a:solidFill>
                <a:latin typeface="Lucida Sans Unicode"/>
                <a:cs typeface="Lucida Sans Unicode"/>
              </a:rPr>
              <a:t>v</a:t>
            </a:r>
            <a:r>
              <a:rPr sz="2500" spc="-65" dirty="0">
                <a:solidFill>
                  <a:srgbClr val="FFFFFF"/>
                </a:solidFill>
                <a:latin typeface="Lucida Sans Unicode"/>
                <a:cs typeface="Lucida Sans Unicode"/>
              </a:rPr>
              <a:t>a</a:t>
            </a:r>
            <a:r>
              <a:rPr sz="2500" spc="-100" dirty="0">
                <a:solidFill>
                  <a:srgbClr val="FFFFFF"/>
                </a:solidFill>
                <a:latin typeface="Lucida Sans Unicode"/>
                <a:cs typeface="Lucida Sans Unicode"/>
              </a:rPr>
              <a:t>c</a:t>
            </a:r>
            <a:r>
              <a:rPr sz="2500" spc="-160" dirty="0">
                <a:solidFill>
                  <a:srgbClr val="FFFFFF"/>
                </a:solidFill>
                <a:latin typeface="Lucida Sans Unicode"/>
                <a:cs typeface="Lucida Sans Unicode"/>
              </a:rPr>
              <a:t>y</a:t>
            </a:r>
            <a:endParaRPr sz="2500">
              <a:latin typeface="Lucida Sans Unicode"/>
              <a:cs typeface="Lucida Sans Unicode"/>
            </a:endParaRPr>
          </a:p>
        </p:txBody>
      </p:sp>
      <p:sp>
        <p:nvSpPr>
          <p:cNvPr id="11" name="object 11"/>
          <p:cNvSpPr txBox="1"/>
          <p:nvPr/>
        </p:nvSpPr>
        <p:spPr>
          <a:xfrm>
            <a:off x="1462086" y="9002135"/>
            <a:ext cx="7037705" cy="1016000"/>
          </a:xfrm>
          <a:prstGeom prst="rect">
            <a:avLst/>
          </a:prstGeom>
        </p:spPr>
        <p:txBody>
          <a:bodyPr vert="horz" wrap="square" lIns="0" tIns="12065" rIns="0" bIns="0" rtlCol="0">
            <a:spAutoFit/>
          </a:bodyPr>
          <a:lstStyle/>
          <a:p>
            <a:pPr marL="268605" marR="5080" indent="-256540">
              <a:lnSpc>
                <a:spcPct val="116100"/>
              </a:lnSpc>
              <a:spcBef>
                <a:spcPts val="95"/>
              </a:spcBef>
            </a:pPr>
            <a:r>
              <a:rPr sz="2800" b="1" i="1" spc="-90" dirty="0">
                <a:solidFill>
                  <a:srgbClr val="FFFFFF"/>
                </a:solidFill>
                <a:latin typeface="Arial"/>
                <a:cs typeface="Arial"/>
              </a:rPr>
              <a:t>Exercising</a:t>
            </a:r>
            <a:r>
              <a:rPr sz="2800" b="1" i="1" spc="-55" dirty="0">
                <a:solidFill>
                  <a:srgbClr val="FFFFFF"/>
                </a:solidFill>
                <a:latin typeface="Arial"/>
                <a:cs typeface="Arial"/>
              </a:rPr>
              <a:t> </a:t>
            </a:r>
            <a:r>
              <a:rPr sz="2800" b="1" i="1" spc="-90" dirty="0">
                <a:solidFill>
                  <a:srgbClr val="FFFFFF"/>
                </a:solidFill>
                <a:latin typeface="Arial"/>
                <a:cs typeface="Arial"/>
              </a:rPr>
              <a:t>muscles</a:t>
            </a:r>
            <a:r>
              <a:rPr sz="2800" b="1" i="1" spc="-55" dirty="0">
                <a:solidFill>
                  <a:srgbClr val="FFFFFF"/>
                </a:solidFill>
                <a:latin typeface="Arial"/>
                <a:cs typeface="Arial"/>
              </a:rPr>
              <a:t> </a:t>
            </a:r>
            <a:r>
              <a:rPr sz="2800" b="1" i="1" spc="160" dirty="0">
                <a:solidFill>
                  <a:srgbClr val="FFFFFF"/>
                </a:solidFill>
                <a:latin typeface="Arial"/>
                <a:cs typeface="Arial"/>
              </a:rPr>
              <a:t>at</a:t>
            </a:r>
            <a:r>
              <a:rPr sz="2800" b="1" i="1" spc="-55" dirty="0">
                <a:solidFill>
                  <a:srgbClr val="FFFFFF"/>
                </a:solidFill>
                <a:latin typeface="Arial"/>
                <a:cs typeface="Arial"/>
              </a:rPr>
              <a:t> </a:t>
            </a:r>
            <a:r>
              <a:rPr sz="2800" b="1" i="1" spc="65" dirty="0">
                <a:solidFill>
                  <a:srgbClr val="FFFFFF"/>
                </a:solidFill>
                <a:latin typeface="Arial"/>
                <a:cs typeface="Arial"/>
              </a:rPr>
              <a:t>the</a:t>
            </a:r>
            <a:r>
              <a:rPr sz="2800" b="1" i="1" spc="-55" dirty="0">
                <a:solidFill>
                  <a:srgbClr val="FFFFFF"/>
                </a:solidFill>
                <a:latin typeface="Arial"/>
                <a:cs typeface="Arial"/>
              </a:rPr>
              <a:t> </a:t>
            </a:r>
            <a:r>
              <a:rPr sz="2800" b="1" i="1" spc="-135" dirty="0">
                <a:solidFill>
                  <a:srgbClr val="FFFFFF"/>
                </a:solidFill>
                <a:latin typeface="Arial"/>
                <a:cs typeface="Arial"/>
              </a:rPr>
              <a:t>GYM</a:t>
            </a:r>
            <a:r>
              <a:rPr sz="2800" b="1" i="1" spc="-55" dirty="0">
                <a:solidFill>
                  <a:srgbClr val="FFFFFF"/>
                </a:solidFill>
                <a:latin typeface="Arial"/>
                <a:cs typeface="Arial"/>
              </a:rPr>
              <a:t> </a:t>
            </a:r>
            <a:r>
              <a:rPr sz="2800" b="1" i="1" spc="-90" dirty="0">
                <a:solidFill>
                  <a:srgbClr val="FFFFFF"/>
                </a:solidFill>
                <a:latin typeface="Arial"/>
                <a:cs typeface="Arial"/>
              </a:rPr>
              <a:t>is</a:t>
            </a:r>
            <a:r>
              <a:rPr sz="2800" b="1" i="1" spc="-55" dirty="0">
                <a:solidFill>
                  <a:srgbClr val="FFFFFF"/>
                </a:solidFill>
                <a:latin typeface="Arial"/>
                <a:cs typeface="Arial"/>
              </a:rPr>
              <a:t> </a:t>
            </a:r>
            <a:r>
              <a:rPr sz="2800" b="1" i="1" spc="65" dirty="0">
                <a:solidFill>
                  <a:srgbClr val="FFFFFF"/>
                </a:solidFill>
                <a:latin typeface="Arial"/>
                <a:cs typeface="Arial"/>
              </a:rPr>
              <a:t>the</a:t>
            </a:r>
            <a:r>
              <a:rPr sz="2800" b="1" i="1" spc="-55" dirty="0">
                <a:solidFill>
                  <a:srgbClr val="FFFFFF"/>
                </a:solidFill>
                <a:latin typeface="Arial"/>
                <a:cs typeface="Arial"/>
              </a:rPr>
              <a:t> </a:t>
            </a:r>
            <a:r>
              <a:rPr sz="2800" b="1" i="1" spc="25" dirty="0">
                <a:solidFill>
                  <a:srgbClr val="FFFFFF"/>
                </a:solidFill>
                <a:latin typeface="Arial"/>
                <a:cs typeface="Arial"/>
              </a:rPr>
              <a:t>right </a:t>
            </a:r>
            <a:r>
              <a:rPr sz="2800" b="1" i="1" spc="-765" dirty="0">
                <a:solidFill>
                  <a:srgbClr val="FFFFFF"/>
                </a:solidFill>
                <a:latin typeface="Arial"/>
                <a:cs typeface="Arial"/>
              </a:rPr>
              <a:t> </a:t>
            </a:r>
            <a:r>
              <a:rPr sz="2800" b="1" i="1" spc="-80" dirty="0">
                <a:solidFill>
                  <a:srgbClr val="FFFFFF"/>
                </a:solidFill>
                <a:latin typeface="Arial"/>
                <a:cs typeface="Arial"/>
              </a:rPr>
              <a:t>choice</a:t>
            </a:r>
            <a:r>
              <a:rPr sz="2800" b="1" i="1" spc="-55" dirty="0">
                <a:solidFill>
                  <a:srgbClr val="FFFFFF"/>
                </a:solidFill>
                <a:latin typeface="Arial"/>
                <a:cs typeface="Arial"/>
              </a:rPr>
              <a:t> </a:t>
            </a:r>
            <a:r>
              <a:rPr sz="2800" b="1" i="1" spc="65" dirty="0">
                <a:solidFill>
                  <a:srgbClr val="FFFFFF"/>
                </a:solidFill>
                <a:latin typeface="Arial"/>
                <a:cs typeface="Arial"/>
              </a:rPr>
              <a:t>with</a:t>
            </a:r>
            <a:r>
              <a:rPr sz="2800" b="1" i="1" spc="-50" dirty="0">
                <a:solidFill>
                  <a:srgbClr val="FFFFFF"/>
                </a:solidFill>
                <a:latin typeface="Arial"/>
                <a:cs typeface="Arial"/>
              </a:rPr>
              <a:t> </a:t>
            </a:r>
            <a:r>
              <a:rPr sz="2800" b="1" i="1" spc="65" dirty="0">
                <a:solidFill>
                  <a:srgbClr val="FFFFFF"/>
                </a:solidFill>
                <a:latin typeface="Arial"/>
                <a:cs typeface="Arial"/>
              </a:rPr>
              <a:t>the</a:t>
            </a:r>
            <a:r>
              <a:rPr sz="2800" b="1" i="1" spc="-50" dirty="0">
                <a:solidFill>
                  <a:srgbClr val="FFFFFF"/>
                </a:solidFill>
                <a:latin typeface="Arial"/>
                <a:cs typeface="Arial"/>
              </a:rPr>
              <a:t> </a:t>
            </a:r>
            <a:r>
              <a:rPr sz="2800" b="1" i="1" spc="-5" dirty="0">
                <a:solidFill>
                  <a:srgbClr val="FFFFFF"/>
                </a:solidFill>
                <a:latin typeface="Arial"/>
                <a:cs typeface="Arial"/>
              </a:rPr>
              <a:t>help</a:t>
            </a:r>
            <a:r>
              <a:rPr sz="2800" b="1" i="1" spc="-50" dirty="0">
                <a:solidFill>
                  <a:srgbClr val="FFFFFF"/>
                </a:solidFill>
                <a:latin typeface="Arial"/>
                <a:cs typeface="Arial"/>
              </a:rPr>
              <a:t> </a:t>
            </a:r>
            <a:r>
              <a:rPr sz="2800" b="1" i="1" spc="20" dirty="0">
                <a:solidFill>
                  <a:srgbClr val="FFFFFF"/>
                </a:solidFill>
                <a:latin typeface="Arial"/>
                <a:cs typeface="Arial"/>
              </a:rPr>
              <a:t>of</a:t>
            </a:r>
            <a:r>
              <a:rPr sz="2800" b="1" i="1" spc="-50" dirty="0">
                <a:solidFill>
                  <a:srgbClr val="FFFFFF"/>
                </a:solidFill>
                <a:latin typeface="Arial"/>
                <a:cs typeface="Arial"/>
              </a:rPr>
              <a:t> </a:t>
            </a:r>
            <a:r>
              <a:rPr sz="2800" b="1" i="1" spc="65" dirty="0">
                <a:solidFill>
                  <a:srgbClr val="FFFFFF"/>
                </a:solidFill>
                <a:latin typeface="Arial"/>
                <a:cs typeface="Arial"/>
              </a:rPr>
              <a:t>the</a:t>
            </a:r>
            <a:r>
              <a:rPr sz="2800" b="1" i="1" spc="-55" dirty="0">
                <a:solidFill>
                  <a:srgbClr val="FFFFFF"/>
                </a:solidFill>
                <a:latin typeface="Arial"/>
                <a:cs typeface="Arial"/>
              </a:rPr>
              <a:t> </a:t>
            </a:r>
            <a:r>
              <a:rPr sz="2800" b="1" i="1" spc="-135" dirty="0">
                <a:solidFill>
                  <a:srgbClr val="FFFFFF"/>
                </a:solidFill>
                <a:latin typeface="Arial"/>
                <a:cs typeface="Arial"/>
              </a:rPr>
              <a:t>GYM</a:t>
            </a:r>
            <a:r>
              <a:rPr sz="2800" b="1" i="1" spc="-50" dirty="0">
                <a:solidFill>
                  <a:srgbClr val="FFFFFF"/>
                </a:solidFill>
                <a:latin typeface="Arial"/>
                <a:cs typeface="Arial"/>
              </a:rPr>
              <a:t> </a:t>
            </a:r>
            <a:r>
              <a:rPr sz="2800" b="1" i="1" spc="-45" dirty="0">
                <a:solidFill>
                  <a:srgbClr val="FFFFFF"/>
                </a:solidFill>
                <a:latin typeface="Arial"/>
                <a:cs typeface="Arial"/>
              </a:rPr>
              <a:t>Guide.</a:t>
            </a:r>
            <a:endParaRPr sz="2800">
              <a:latin typeface="Arial"/>
              <a:cs typeface="Arial"/>
            </a:endParaRPr>
          </a:p>
        </p:txBody>
      </p:sp>
      <p:sp>
        <p:nvSpPr>
          <p:cNvPr id="12" name="object 12"/>
          <p:cNvSpPr/>
          <p:nvPr/>
        </p:nvSpPr>
        <p:spPr>
          <a:xfrm>
            <a:off x="3947676" y="8347593"/>
            <a:ext cx="665480" cy="520065"/>
          </a:xfrm>
          <a:custGeom>
            <a:avLst/>
            <a:gdLst/>
            <a:ahLst/>
            <a:cxnLst/>
            <a:rect l="l" t="t" r="r" b="b"/>
            <a:pathLst>
              <a:path w="665479" h="520065">
                <a:moveTo>
                  <a:pt x="665313" y="519776"/>
                </a:moveTo>
                <a:lnTo>
                  <a:pt x="374238" y="519776"/>
                </a:lnTo>
                <a:lnTo>
                  <a:pt x="374238" y="224566"/>
                </a:lnTo>
                <a:lnTo>
                  <a:pt x="403476" y="105279"/>
                </a:lnTo>
                <a:lnTo>
                  <a:pt x="467798" y="37440"/>
                </a:lnTo>
                <a:lnTo>
                  <a:pt x="532120" y="7022"/>
                </a:lnTo>
                <a:lnTo>
                  <a:pt x="561358" y="0"/>
                </a:lnTo>
                <a:lnTo>
                  <a:pt x="586343" y="58238"/>
                </a:lnTo>
                <a:lnTo>
                  <a:pt x="573088" y="61225"/>
                </a:lnTo>
                <a:lnTo>
                  <a:pt x="542678" y="72790"/>
                </a:lnTo>
                <a:lnTo>
                  <a:pt x="509146" y="96836"/>
                </a:lnTo>
                <a:lnTo>
                  <a:pt x="486522" y="137268"/>
                </a:lnTo>
                <a:lnTo>
                  <a:pt x="482097" y="172585"/>
                </a:lnTo>
                <a:lnTo>
                  <a:pt x="488604" y="201679"/>
                </a:lnTo>
                <a:lnTo>
                  <a:pt x="498233" y="221425"/>
                </a:lnTo>
                <a:lnTo>
                  <a:pt x="503178" y="228701"/>
                </a:lnTo>
                <a:lnTo>
                  <a:pt x="665313" y="228701"/>
                </a:lnTo>
                <a:lnTo>
                  <a:pt x="665313" y="519776"/>
                </a:lnTo>
                <a:close/>
              </a:path>
              <a:path w="665479" h="520065">
                <a:moveTo>
                  <a:pt x="291074" y="519776"/>
                </a:moveTo>
                <a:lnTo>
                  <a:pt x="0" y="519776"/>
                </a:lnTo>
                <a:lnTo>
                  <a:pt x="0" y="224566"/>
                </a:lnTo>
                <a:lnTo>
                  <a:pt x="29237" y="105279"/>
                </a:lnTo>
                <a:lnTo>
                  <a:pt x="93559" y="37440"/>
                </a:lnTo>
                <a:lnTo>
                  <a:pt x="157882" y="7022"/>
                </a:lnTo>
                <a:lnTo>
                  <a:pt x="187119" y="0"/>
                </a:lnTo>
                <a:lnTo>
                  <a:pt x="212045" y="58238"/>
                </a:lnTo>
                <a:lnTo>
                  <a:pt x="198791" y="61225"/>
                </a:lnTo>
                <a:lnTo>
                  <a:pt x="168388" y="72790"/>
                </a:lnTo>
                <a:lnTo>
                  <a:pt x="134873" y="96836"/>
                </a:lnTo>
                <a:lnTo>
                  <a:pt x="112283" y="137268"/>
                </a:lnTo>
                <a:lnTo>
                  <a:pt x="107849" y="172585"/>
                </a:lnTo>
                <a:lnTo>
                  <a:pt x="114336" y="201679"/>
                </a:lnTo>
                <a:lnTo>
                  <a:pt x="123945" y="221425"/>
                </a:lnTo>
                <a:lnTo>
                  <a:pt x="128880" y="228701"/>
                </a:lnTo>
                <a:lnTo>
                  <a:pt x="291074" y="228701"/>
                </a:lnTo>
                <a:lnTo>
                  <a:pt x="291074" y="519776"/>
                </a:lnTo>
                <a:close/>
              </a:path>
            </a:pathLst>
          </a:custGeom>
          <a:solidFill>
            <a:srgbClr val="FF6F01"/>
          </a:solidFill>
        </p:spPr>
        <p:txBody>
          <a:bodyPr wrap="square" lIns="0" tIns="0" rIns="0" bIns="0" rtlCol="0"/>
          <a:lstStyle/>
          <a:p>
            <a:endParaRPr/>
          </a:p>
        </p:txBody>
      </p:sp>
      <p:sp>
        <p:nvSpPr>
          <p:cNvPr id="13" name="object 13"/>
          <p:cNvSpPr/>
          <p:nvPr/>
        </p:nvSpPr>
        <p:spPr>
          <a:xfrm>
            <a:off x="5010842" y="8347854"/>
            <a:ext cx="665480" cy="520065"/>
          </a:xfrm>
          <a:custGeom>
            <a:avLst/>
            <a:gdLst/>
            <a:ahLst/>
            <a:cxnLst/>
            <a:rect l="l" t="t" r="r" b="b"/>
            <a:pathLst>
              <a:path w="665479" h="520065">
                <a:moveTo>
                  <a:pt x="0" y="0"/>
                </a:moveTo>
                <a:lnTo>
                  <a:pt x="291074" y="0"/>
                </a:lnTo>
                <a:lnTo>
                  <a:pt x="291074" y="295209"/>
                </a:lnTo>
                <a:lnTo>
                  <a:pt x="261837" y="414496"/>
                </a:lnTo>
                <a:lnTo>
                  <a:pt x="197514" y="482336"/>
                </a:lnTo>
                <a:lnTo>
                  <a:pt x="133192" y="512753"/>
                </a:lnTo>
                <a:lnTo>
                  <a:pt x="103955" y="519776"/>
                </a:lnTo>
                <a:lnTo>
                  <a:pt x="78970" y="461537"/>
                </a:lnTo>
                <a:lnTo>
                  <a:pt x="92225" y="458550"/>
                </a:lnTo>
                <a:lnTo>
                  <a:pt x="122634" y="446985"/>
                </a:lnTo>
                <a:lnTo>
                  <a:pt x="156167" y="422939"/>
                </a:lnTo>
                <a:lnTo>
                  <a:pt x="178791" y="382508"/>
                </a:lnTo>
                <a:lnTo>
                  <a:pt x="183215" y="347190"/>
                </a:lnTo>
                <a:lnTo>
                  <a:pt x="176709" y="318097"/>
                </a:lnTo>
                <a:lnTo>
                  <a:pt x="167079" y="298350"/>
                </a:lnTo>
                <a:lnTo>
                  <a:pt x="162134" y="291074"/>
                </a:lnTo>
                <a:lnTo>
                  <a:pt x="0" y="291074"/>
                </a:lnTo>
                <a:lnTo>
                  <a:pt x="0" y="0"/>
                </a:lnTo>
                <a:close/>
              </a:path>
              <a:path w="665479" h="520065">
                <a:moveTo>
                  <a:pt x="374238" y="0"/>
                </a:moveTo>
                <a:lnTo>
                  <a:pt x="665313" y="0"/>
                </a:lnTo>
                <a:lnTo>
                  <a:pt x="665313" y="295209"/>
                </a:lnTo>
                <a:lnTo>
                  <a:pt x="636076" y="414496"/>
                </a:lnTo>
                <a:lnTo>
                  <a:pt x="571753" y="482336"/>
                </a:lnTo>
                <a:lnTo>
                  <a:pt x="507431" y="512753"/>
                </a:lnTo>
                <a:lnTo>
                  <a:pt x="478194" y="519776"/>
                </a:lnTo>
                <a:lnTo>
                  <a:pt x="453268" y="461537"/>
                </a:lnTo>
                <a:lnTo>
                  <a:pt x="466522" y="458550"/>
                </a:lnTo>
                <a:lnTo>
                  <a:pt x="496925" y="446985"/>
                </a:lnTo>
                <a:lnTo>
                  <a:pt x="530440" y="422939"/>
                </a:lnTo>
                <a:lnTo>
                  <a:pt x="553030" y="382508"/>
                </a:lnTo>
                <a:lnTo>
                  <a:pt x="557463" y="347190"/>
                </a:lnTo>
                <a:lnTo>
                  <a:pt x="550977" y="318097"/>
                </a:lnTo>
                <a:lnTo>
                  <a:pt x="541368" y="298350"/>
                </a:lnTo>
                <a:lnTo>
                  <a:pt x="536432" y="291074"/>
                </a:lnTo>
                <a:lnTo>
                  <a:pt x="374238" y="291074"/>
                </a:lnTo>
                <a:lnTo>
                  <a:pt x="374238" y="0"/>
                </a:lnTo>
                <a:close/>
              </a:path>
            </a:pathLst>
          </a:custGeom>
          <a:solidFill>
            <a:srgbClr val="FF6F01"/>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TotalTime>
  <Words>641</Words>
  <Application>Microsoft Office PowerPoint</Application>
  <PresentationFormat>Custom</PresentationFormat>
  <Paragraphs>61</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Lucida Sans Unicode</vt:lpstr>
      <vt:lpstr>Microsoft Sans Serif</vt:lpstr>
      <vt:lpstr>Tahoma</vt:lpstr>
      <vt:lpstr>Trebuchet MS</vt:lpstr>
      <vt:lpstr>Verdana</vt:lpstr>
      <vt:lpstr>Office Theme</vt:lpstr>
      <vt:lpstr>GYMNASIUM</vt:lpstr>
      <vt:lpstr>TABLE OF CONTENT</vt:lpstr>
      <vt:lpstr>PROJECT STATEMENT Our project aims to develop a user-friendly web application that  facilitates the Gym Management Software is a gym and health club  membership management system. You can keep records on your  members, their memberships, and have quick and easy  communication between you and your members. Gym Management  also includes a booking system, cancellation system , feedback system and has a range of reports that help in the management  of your club</vt:lpstr>
      <vt:lpstr>FRONTEND TECHNOLOGIES</vt:lpstr>
      <vt:lpstr>USER AUTHENTICATION AND  REGISTRATION </vt:lpstr>
      <vt:lpstr>GYM SLOT SCHEDULING  INTERFACE</vt:lpstr>
      <vt:lpstr>SLOT AVAILABILITY MANAGEMENT</vt:lpstr>
      <vt:lpstr>SLOT BOOKING INFORMATION MANAGEMENT</vt:lpstr>
      <vt:lpstr>CUSTOMER FEEDBACK INFORMATION  MANAGEMENT</vt:lpstr>
      <vt:lpstr>ADMIN DASHBOARD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INFOSYS INTERNSHIP FINAL</dc:title>
  <dc:creator>vatsal sharma</dc:creator>
  <cp:keywords>DAGGnipEIqc,BAEp6U9UuYE</cp:keywords>
  <cp:lastModifiedBy>Charan Kumar Naidu Yaddalapalli</cp:lastModifiedBy>
  <cp:revision>22</cp:revision>
  <dcterms:created xsi:type="dcterms:W3CDTF">2024-07-26T12:21:39Z</dcterms:created>
  <dcterms:modified xsi:type="dcterms:W3CDTF">2024-08-02T12:59:14Z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2024-06-04T00:00:00Z</vt:filetime>
  </property>
  <property fmtid="{D5CDD505-2E9C-101B-9397-08002B2CF9AE}" pid="3" name="Creator">
    <vt:lpwstr>Canva</vt:lpwstr>
  </property>
  <property fmtid="{D5CDD505-2E9C-101B-9397-08002B2CF9AE}" pid="4" name="LastSaved">
    <vt:filetime>2024-07-26T00:00:00Z</vt:filetime>
  </property>
</Properties>
</file>